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8" r:id="rId2"/>
    <p:sldId id="257" r:id="rId3"/>
    <p:sldId id="256" r:id="rId4"/>
    <p:sldId id="259" r:id="rId5"/>
    <p:sldId id="269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-642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73B9F-50A0-4622-8B27-9EA7B86E7C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217B71-78E5-4F1B-8D85-573B8AAD3E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A5925-1F73-40BA-85C9-D3AC61ACF64E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5D993-102A-4921-A12E-E8E8D0285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94975-3B91-4B9C-9498-7DA766AE14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0B77D-D561-4A25-8C29-51CAB365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42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28DB0-09F6-4366-A211-0FA9A757C8BD}" type="datetimeFigureOut">
              <a:rPr lang="en-US" noProof="0" smtClean="0"/>
              <a:t>12/14/2023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E8F5-1341-475C-BF40-2E24D91E8058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945AC3A-7D9B-423E-A2BF-B883C9B2D241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"/>
          <a:stretch/>
        </p:blipFill>
        <p:spPr>
          <a:xfrm>
            <a:off x="7801452" y="1"/>
            <a:ext cx="4389120" cy="6675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524B29-B525-4E47-862B-FD57B403D539}"/>
              </a:ext>
            </a:extLst>
          </p:cNvPr>
          <p:cNvSpPr/>
          <p:nvPr userDrawn="1"/>
        </p:nvSpPr>
        <p:spPr>
          <a:xfrm>
            <a:off x="7804351" y="1"/>
            <a:ext cx="4386221" cy="667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284" y="1"/>
            <a:ext cx="7815636" cy="667702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Insert or Drag and Drop your Image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4C333A-735B-44F8-99E4-E73D8172DE35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69AA83-848B-4DFD-A644-A5D9CEFF95E3}"/>
              </a:ext>
            </a:extLst>
          </p:cNvPr>
          <p:cNvSpPr/>
          <p:nvPr userDrawn="1"/>
        </p:nvSpPr>
        <p:spPr>
          <a:xfrm>
            <a:off x="7804351" y="6678000"/>
            <a:ext cx="4224295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endParaRPr lang="en-US" sz="1000" noProof="1">
              <a:latin typeface="Tw Cen MT" panose="020B0602020104020603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2880EF2-ACF9-4D66-99FF-99CB3F61BE99}"/>
              </a:ext>
            </a:extLst>
          </p:cNvPr>
          <p:cNvSpPr txBox="1">
            <a:spLocks/>
          </p:cNvSpPr>
          <p:nvPr userDrawn="1"/>
        </p:nvSpPr>
        <p:spPr>
          <a:xfrm>
            <a:off x="12030074" y="6678000"/>
            <a:ext cx="161925" cy="144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7200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392" y="1962149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391" y="3602038"/>
            <a:ext cx="3756943" cy="722312"/>
          </a:xfrm>
        </p:spPr>
        <p:txBody>
          <a:bodyPr/>
          <a:lstStyle>
            <a:lvl1pPr marL="0" indent="0" algn="l">
              <a:buNone/>
              <a:defRPr sz="1600" spc="-15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Graphic 11">
            <a:extLst>
              <a:ext uri="{FF2B5EF4-FFF2-40B4-BE49-F238E27FC236}">
                <a16:creationId xmlns:a16="http://schemas.microsoft.com/office/drawing/2014/main" id="{54BAE1D8-3DF8-48CA-92C4-2E2064E4A3C5}"/>
              </a:ext>
            </a:extLst>
          </p:cNvPr>
          <p:cNvSpPr/>
          <p:nvPr userDrawn="1"/>
        </p:nvSpPr>
        <p:spPr>
          <a:xfrm>
            <a:off x="8776606" y="3981146"/>
            <a:ext cx="3413965" cy="2695876"/>
          </a:xfrm>
          <a:custGeom>
            <a:avLst/>
            <a:gdLst>
              <a:gd name="connsiteX0" fmla="*/ 4121944 w 4124325"/>
              <a:gd name="connsiteY0" fmla="*/ 1555076 h 3257550"/>
              <a:gd name="connsiteX1" fmla="*/ 4118134 w 4124325"/>
              <a:gd name="connsiteY1" fmla="*/ 1533169 h 3257550"/>
              <a:gd name="connsiteX2" fmla="*/ 2782729 w 4124325"/>
              <a:gd name="connsiteY2" fmla="*/ 39649 h 3257550"/>
              <a:gd name="connsiteX3" fmla="*/ 2108359 w 4124325"/>
              <a:gd name="connsiteY3" fmla="*/ 2436139 h 3257550"/>
              <a:gd name="connsiteX4" fmla="*/ 1262539 w 4124325"/>
              <a:gd name="connsiteY4" fmla="*/ 1310284 h 3257550"/>
              <a:gd name="connsiteX5" fmla="*/ 717709 w 4124325"/>
              <a:gd name="connsiteY5" fmla="*/ 2358986 h 3257550"/>
              <a:gd name="connsiteX6" fmla="*/ 7144 w 4124325"/>
              <a:gd name="connsiteY6" fmla="*/ 3257194 h 3257550"/>
              <a:gd name="connsiteX7" fmla="*/ 4075271 w 4124325"/>
              <a:gd name="connsiteY7" fmla="*/ 3257194 h 3257550"/>
              <a:gd name="connsiteX8" fmla="*/ 4122896 w 4124325"/>
              <a:gd name="connsiteY8" fmla="*/ 3201949 h 3257550"/>
              <a:gd name="connsiteX9" fmla="*/ 4122896 w 4124325"/>
              <a:gd name="connsiteY9" fmla="*/ 1555076 h 3257550"/>
              <a:gd name="connsiteX0" fmla="*/ 4115752 w 4207192"/>
              <a:gd name="connsiteY0" fmla="*/ 3194805 h 3286245"/>
              <a:gd name="connsiteX1" fmla="*/ 4115752 w 4207192"/>
              <a:gd name="connsiteY1" fmla="*/ 1547932 h 3286245"/>
              <a:gd name="connsiteX2" fmla="*/ 4114800 w 4207192"/>
              <a:gd name="connsiteY2" fmla="*/ 1547932 h 3286245"/>
              <a:gd name="connsiteX3" fmla="*/ 4110990 w 4207192"/>
              <a:gd name="connsiteY3" fmla="*/ 1526025 h 3286245"/>
              <a:gd name="connsiteX4" fmla="*/ 2775585 w 4207192"/>
              <a:gd name="connsiteY4" fmla="*/ 32505 h 3286245"/>
              <a:gd name="connsiteX5" fmla="*/ 2101215 w 4207192"/>
              <a:gd name="connsiteY5" fmla="*/ 2428995 h 3286245"/>
              <a:gd name="connsiteX6" fmla="*/ 1255395 w 4207192"/>
              <a:gd name="connsiteY6" fmla="*/ 1303140 h 3286245"/>
              <a:gd name="connsiteX7" fmla="*/ 710565 w 4207192"/>
              <a:gd name="connsiteY7" fmla="*/ 2351842 h 3286245"/>
              <a:gd name="connsiteX8" fmla="*/ 0 w 4207192"/>
              <a:gd name="connsiteY8" fmla="*/ 3250050 h 3286245"/>
              <a:gd name="connsiteX9" fmla="*/ 4068127 w 4207192"/>
              <a:gd name="connsiteY9" fmla="*/ 3250050 h 3286245"/>
              <a:gd name="connsiteX10" fmla="*/ 4207192 w 4207192"/>
              <a:gd name="connsiteY10" fmla="*/ 3286245 h 3286245"/>
              <a:gd name="connsiteX0" fmla="*/ 4115752 w 4207192"/>
              <a:gd name="connsiteY0" fmla="*/ 3194805 h 3286245"/>
              <a:gd name="connsiteX1" fmla="*/ 4115752 w 4207192"/>
              <a:gd name="connsiteY1" fmla="*/ 1547932 h 3286245"/>
              <a:gd name="connsiteX2" fmla="*/ 4114800 w 4207192"/>
              <a:gd name="connsiteY2" fmla="*/ 1547932 h 3286245"/>
              <a:gd name="connsiteX3" fmla="*/ 4110990 w 4207192"/>
              <a:gd name="connsiteY3" fmla="*/ 1526025 h 3286245"/>
              <a:gd name="connsiteX4" fmla="*/ 2775585 w 4207192"/>
              <a:gd name="connsiteY4" fmla="*/ 32505 h 3286245"/>
              <a:gd name="connsiteX5" fmla="*/ 2101215 w 4207192"/>
              <a:gd name="connsiteY5" fmla="*/ 2428995 h 3286245"/>
              <a:gd name="connsiteX6" fmla="*/ 1255395 w 4207192"/>
              <a:gd name="connsiteY6" fmla="*/ 1303140 h 3286245"/>
              <a:gd name="connsiteX7" fmla="*/ 710565 w 4207192"/>
              <a:gd name="connsiteY7" fmla="*/ 2351842 h 3286245"/>
              <a:gd name="connsiteX8" fmla="*/ 0 w 4207192"/>
              <a:gd name="connsiteY8" fmla="*/ 3250050 h 3286245"/>
              <a:gd name="connsiteX9" fmla="*/ 4207192 w 4207192"/>
              <a:gd name="connsiteY9" fmla="*/ 3286245 h 3286245"/>
              <a:gd name="connsiteX0" fmla="*/ 4115752 w 4115752"/>
              <a:gd name="connsiteY0" fmla="*/ 3194805 h 3250050"/>
              <a:gd name="connsiteX1" fmla="*/ 4115752 w 4115752"/>
              <a:gd name="connsiteY1" fmla="*/ 1547932 h 3250050"/>
              <a:gd name="connsiteX2" fmla="*/ 4114800 w 4115752"/>
              <a:gd name="connsiteY2" fmla="*/ 1547932 h 3250050"/>
              <a:gd name="connsiteX3" fmla="*/ 4110990 w 4115752"/>
              <a:gd name="connsiteY3" fmla="*/ 1526025 h 3250050"/>
              <a:gd name="connsiteX4" fmla="*/ 2775585 w 4115752"/>
              <a:gd name="connsiteY4" fmla="*/ 32505 h 3250050"/>
              <a:gd name="connsiteX5" fmla="*/ 2101215 w 4115752"/>
              <a:gd name="connsiteY5" fmla="*/ 2428995 h 3250050"/>
              <a:gd name="connsiteX6" fmla="*/ 1255395 w 4115752"/>
              <a:gd name="connsiteY6" fmla="*/ 1303140 h 3250050"/>
              <a:gd name="connsiteX7" fmla="*/ 710565 w 4115752"/>
              <a:gd name="connsiteY7" fmla="*/ 2351842 h 3250050"/>
              <a:gd name="connsiteX8" fmla="*/ 0 w 4115752"/>
              <a:gd name="connsiteY8" fmla="*/ 3250050 h 3250050"/>
              <a:gd name="connsiteX0" fmla="*/ 4115752 w 4115752"/>
              <a:gd name="connsiteY0" fmla="*/ 1547932 h 3250050"/>
              <a:gd name="connsiteX1" fmla="*/ 4114800 w 4115752"/>
              <a:gd name="connsiteY1" fmla="*/ 1547932 h 3250050"/>
              <a:gd name="connsiteX2" fmla="*/ 4110990 w 4115752"/>
              <a:gd name="connsiteY2" fmla="*/ 1526025 h 3250050"/>
              <a:gd name="connsiteX3" fmla="*/ 2775585 w 4115752"/>
              <a:gd name="connsiteY3" fmla="*/ 32505 h 3250050"/>
              <a:gd name="connsiteX4" fmla="*/ 2101215 w 4115752"/>
              <a:gd name="connsiteY4" fmla="*/ 2428995 h 3250050"/>
              <a:gd name="connsiteX5" fmla="*/ 1255395 w 4115752"/>
              <a:gd name="connsiteY5" fmla="*/ 1303140 h 3250050"/>
              <a:gd name="connsiteX6" fmla="*/ 710565 w 4115752"/>
              <a:gd name="connsiteY6" fmla="*/ 2351842 h 3250050"/>
              <a:gd name="connsiteX7" fmla="*/ 0 w 4115752"/>
              <a:gd name="connsiteY7" fmla="*/ 3250050 h 325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5752" h="3250050">
                <a:moveTo>
                  <a:pt x="4115752" y="1547932"/>
                </a:moveTo>
                <a:lnTo>
                  <a:pt x="4114800" y="1547932"/>
                </a:lnTo>
                <a:cubicBezTo>
                  <a:pt x="4114800" y="1540312"/>
                  <a:pt x="4113847" y="1532692"/>
                  <a:pt x="4110990" y="1526025"/>
                </a:cubicBezTo>
                <a:cubicBezTo>
                  <a:pt x="4060507" y="1391722"/>
                  <a:pt x="3224212" y="-249435"/>
                  <a:pt x="2775585" y="32505"/>
                </a:cubicBezTo>
                <a:cubicBezTo>
                  <a:pt x="2375535" y="283965"/>
                  <a:pt x="2629852" y="2428995"/>
                  <a:pt x="2101215" y="2428995"/>
                </a:cubicBezTo>
                <a:cubicBezTo>
                  <a:pt x="1784985" y="2428995"/>
                  <a:pt x="1670685" y="1303140"/>
                  <a:pt x="1255395" y="1303140"/>
                </a:cubicBezTo>
                <a:cubicBezTo>
                  <a:pt x="1037272" y="1303140"/>
                  <a:pt x="710565" y="1554600"/>
                  <a:pt x="710565" y="2351842"/>
                </a:cubicBezTo>
                <a:cubicBezTo>
                  <a:pt x="710565" y="3149085"/>
                  <a:pt x="0" y="3250050"/>
                  <a:pt x="0" y="3250050"/>
                </a:cubicBez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4E860F-437F-442E-898C-244A0DD5D765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FB83C35-D975-48B4-8E79-AB7A1A80DF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799832" cy="66751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7E187E-6082-49C3-B795-CC4321FE39F8}"/>
              </a:ext>
            </a:extLst>
          </p:cNvPr>
          <p:cNvSpPr/>
          <p:nvPr userDrawn="1"/>
        </p:nvSpPr>
        <p:spPr>
          <a:xfrm>
            <a:off x="6671" y="0"/>
            <a:ext cx="7802524" cy="66776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FF6A8-5ABD-4191-81E4-C9F86380A5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01097" y="1"/>
            <a:ext cx="4389475" cy="6677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27D1E-1708-4D17-AB85-058EE0C3477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gradFill>
            <a:gsLst>
              <a:gs pos="82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</a:gra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529A18-E6EB-4081-B804-B2FCF5287D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94400" y="6678000"/>
            <a:ext cx="597600" cy="144000"/>
          </a:xfrm>
        </p:spPr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6A78464-8D00-4B94-90C7-90F1B54C8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834" y="2481141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CDBDF0B-F377-47FD-9DA1-C3BDA7C1D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833" y="4220102"/>
            <a:ext cx="3756943" cy="722312"/>
          </a:xfrm>
        </p:spPr>
        <p:txBody>
          <a:bodyPr/>
          <a:lstStyle>
            <a:lvl1pPr marL="0" indent="0" algn="l">
              <a:buNone/>
              <a:defRPr sz="1600" spc="-15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F50292C9-54F6-4F7B-A885-34CE1E3B0351}"/>
              </a:ext>
            </a:extLst>
          </p:cNvPr>
          <p:cNvSpPr/>
          <p:nvPr/>
        </p:nvSpPr>
        <p:spPr>
          <a:xfrm flipH="1">
            <a:off x="-1428" y="4123811"/>
            <a:ext cx="6027420" cy="2599249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034564 w 6505575"/>
              <a:gd name="connsiteY11" fmla="*/ 69886 h 2609850"/>
              <a:gd name="connsiteX12" fmla="*/ 6507004 w 6505575"/>
              <a:gd name="connsiteY12" fmla="*/ 1395766 h 2609850"/>
              <a:gd name="connsiteX13" fmla="*/ 6507004 w 6505575"/>
              <a:gd name="connsiteY13" fmla="*/ 2605441 h 2609850"/>
              <a:gd name="connsiteX14" fmla="*/ 7144 w 6505575"/>
              <a:gd name="connsiteY14" fmla="*/ 2605441 h 2609850"/>
              <a:gd name="connsiteX0" fmla="*/ 6499860 w 6591300"/>
              <a:gd name="connsiteY0" fmla="*/ 1388622 h 2599249"/>
              <a:gd name="connsiteX1" fmla="*/ 6499860 w 6591300"/>
              <a:gd name="connsiteY1" fmla="*/ 2598297 h 2599249"/>
              <a:gd name="connsiteX2" fmla="*/ 0 w 6591300"/>
              <a:gd name="connsiteY2" fmla="*/ 2598297 h 2599249"/>
              <a:gd name="connsiteX3" fmla="*/ 0 w 6591300"/>
              <a:gd name="connsiteY3" fmla="*/ 2599249 h 2599249"/>
              <a:gd name="connsiteX4" fmla="*/ 874395 w 6591300"/>
              <a:gd name="connsiteY4" fmla="*/ 2055372 h 2599249"/>
              <a:gd name="connsiteX5" fmla="*/ 1470660 w 6591300"/>
              <a:gd name="connsiteY5" fmla="*/ 2049657 h 2599249"/>
              <a:gd name="connsiteX6" fmla="*/ 1562100 w 6591300"/>
              <a:gd name="connsiteY6" fmla="*/ 2104902 h 2599249"/>
              <a:gd name="connsiteX7" fmla="*/ 2532697 w 6591300"/>
              <a:gd name="connsiteY7" fmla="*/ 2077279 h 2599249"/>
              <a:gd name="connsiteX8" fmla="*/ 3231832 w 6591300"/>
              <a:gd name="connsiteY8" fmla="*/ 1603887 h 2599249"/>
              <a:gd name="connsiteX9" fmla="*/ 3635692 w 6591300"/>
              <a:gd name="connsiteY9" fmla="*/ 1582932 h 2599249"/>
              <a:gd name="connsiteX10" fmla="*/ 3956685 w 6591300"/>
              <a:gd name="connsiteY10" fmla="*/ 1755334 h 2599249"/>
              <a:gd name="connsiteX11" fmla="*/ 4855845 w 6591300"/>
              <a:gd name="connsiteY11" fmla="*/ 1448629 h 2599249"/>
              <a:gd name="connsiteX12" fmla="*/ 5099685 w 6591300"/>
              <a:gd name="connsiteY12" fmla="*/ 727587 h 2599249"/>
              <a:gd name="connsiteX13" fmla="*/ 6027420 w 6591300"/>
              <a:gd name="connsiteY13" fmla="*/ 62742 h 2599249"/>
              <a:gd name="connsiteX14" fmla="*/ 6027420 w 6591300"/>
              <a:gd name="connsiteY14" fmla="*/ 62742 h 2599249"/>
              <a:gd name="connsiteX15" fmla="*/ 6591300 w 6591300"/>
              <a:gd name="connsiteY15" fmla="*/ 1480062 h 2599249"/>
              <a:gd name="connsiteX0" fmla="*/ 6499860 w 6591300"/>
              <a:gd name="connsiteY0" fmla="*/ 2598297 h 2599249"/>
              <a:gd name="connsiteX1" fmla="*/ 0 w 6591300"/>
              <a:gd name="connsiteY1" fmla="*/ 2598297 h 2599249"/>
              <a:gd name="connsiteX2" fmla="*/ 0 w 6591300"/>
              <a:gd name="connsiteY2" fmla="*/ 2599249 h 2599249"/>
              <a:gd name="connsiteX3" fmla="*/ 874395 w 6591300"/>
              <a:gd name="connsiteY3" fmla="*/ 2055372 h 2599249"/>
              <a:gd name="connsiteX4" fmla="*/ 1470660 w 6591300"/>
              <a:gd name="connsiteY4" fmla="*/ 2049657 h 2599249"/>
              <a:gd name="connsiteX5" fmla="*/ 1562100 w 6591300"/>
              <a:gd name="connsiteY5" fmla="*/ 2104902 h 2599249"/>
              <a:gd name="connsiteX6" fmla="*/ 2532697 w 6591300"/>
              <a:gd name="connsiteY6" fmla="*/ 2077279 h 2599249"/>
              <a:gd name="connsiteX7" fmla="*/ 3231832 w 6591300"/>
              <a:gd name="connsiteY7" fmla="*/ 1603887 h 2599249"/>
              <a:gd name="connsiteX8" fmla="*/ 3635692 w 6591300"/>
              <a:gd name="connsiteY8" fmla="*/ 1582932 h 2599249"/>
              <a:gd name="connsiteX9" fmla="*/ 3956685 w 6591300"/>
              <a:gd name="connsiteY9" fmla="*/ 1755334 h 2599249"/>
              <a:gd name="connsiteX10" fmla="*/ 4855845 w 6591300"/>
              <a:gd name="connsiteY10" fmla="*/ 1448629 h 2599249"/>
              <a:gd name="connsiteX11" fmla="*/ 5099685 w 6591300"/>
              <a:gd name="connsiteY11" fmla="*/ 727587 h 2599249"/>
              <a:gd name="connsiteX12" fmla="*/ 6027420 w 6591300"/>
              <a:gd name="connsiteY12" fmla="*/ 62742 h 2599249"/>
              <a:gd name="connsiteX13" fmla="*/ 6027420 w 6591300"/>
              <a:gd name="connsiteY13" fmla="*/ 62742 h 2599249"/>
              <a:gd name="connsiteX14" fmla="*/ 6591300 w 6591300"/>
              <a:gd name="connsiteY14" fmla="*/ 1480062 h 2599249"/>
              <a:gd name="connsiteX0" fmla="*/ 0 w 6591300"/>
              <a:gd name="connsiteY0" fmla="*/ 2598297 h 2599249"/>
              <a:gd name="connsiteX1" fmla="*/ 0 w 6591300"/>
              <a:gd name="connsiteY1" fmla="*/ 2599249 h 2599249"/>
              <a:gd name="connsiteX2" fmla="*/ 874395 w 6591300"/>
              <a:gd name="connsiteY2" fmla="*/ 2055372 h 2599249"/>
              <a:gd name="connsiteX3" fmla="*/ 1470660 w 6591300"/>
              <a:gd name="connsiteY3" fmla="*/ 2049657 h 2599249"/>
              <a:gd name="connsiteX4" fmla="*/ 1562100 w 6591300"/>
              <a:gd name="connsiteY4" fmla="*/ 2104902 h 2599249"/>
              <a:gd name="connsiteX5" fmla="*/ 2532697 w 6591300"/>
              <a:gd name="connsiteY5" fmla="*/ 2077279 h 2599249"/>
              <a:gd name="connsiteX6" fmla="*/ 3231832 w 6591300"/>
              <a:gd name="connsiteY6" fmla="*/ 1603887 h 2599249"/>
              <a:gd name="connsiteX7" fmla="*/ 3635692 w 6591300"/>
              <a:gd name="connsiteY7" fmla="*/ 1582932 h 2599249"/>
              <a:gd name="connsiteX8" fmla="*/ 3956685 w 6591300"/>
              <a:gd name="connsiteY8" fmla="*/ 1755334 h 2599249"/>
              <a:gd name="connsiteX9" fmla="*/ 4855845 w 6591300"/>
              <a:gd name="connsiteY9" fmla="*/ 1448629 h 2599249"/>
              <a:gd name="connsiteX10" fmla="*/ 5099685 w 6591300"/>
              <a:gd name="connsiteY10" fmla="*/ 727587 h 2599249"/>
              <a:gd name="connsiteX11" fmla="*/ 6027420 w 6591300"/>
              <a:gd name="connsiteY11" fmla="*/ 62742 h 2599249"/>
              <a:gd name="connsiteX12" fmla="*/ 6027420 w 6591300"/>
              <a:gd name="connsiteY12" fmla="*/ 62742 h 2599249"/>
              <a:gd name="connsiteX13" fmla="*/ 6591300 w 6591300"/>
              <a:gd name="connsiteY13" fmla="*/ 1480062 h 2599249"/>
              <a:gd name="connsiteX0" fmla="*/ 0 w 6027420"/>
              <a:gd name="connsiteY0" fmla="*/ 2598297 h 2599249"/>
              <a:gd name="connsiteX1" fmla="*/ 0 w 6027420"/>
              <a:gd name="connsiteY1" fmla="*/ 2599249 h 2599249"/>
              <a:gd name="connsiteX2" fmla="*/ 874395 w 6027420"/>
              <a:gd name="connsiteY2" fmla="*/ 2055372 h 2599249"/>
              <a:gd name="connsiteX3" fmla="*/ 1470660 w 6027420"/>
              <a:gd name="connsiteY3" fmla="*/ 2049657 h 2599249"/>
              <a:gd name="connsiteX4" fmla="*/ 1562100 w 6027420"/>
              <a:gd name="connsiteY4" fmla="*/ 2104902 h 2599249"/>
              <a:gd name="connsiteX5" fmla="*/ 2532697 w 6027420"/>
              <a:gd name="connsiteY5" fmla="*/ 2077279 h 2599249"/>
              <a:gd name="connsiteX6" fmla="*/ 3231832 w 6027420"/>
              <a:gd name="connsiteY6" fmla="*/ 1603887 h 2599249"/>
              <a:gd name="connsiteX7" fmla="*/ 3635692 w 6027420"/>
              <a:gd name="connsiteY7" fmla="*/ 1582932 h 2599249"/>
              <a:gd name="connsiteX8" fmla="*/ 3956685 w 6027420"/>
              <a:gd name="connsiteY8" fmla="*/ 1755334 h 2599249"/>
              <a:gd name="connsiteX9" fmla="*/ 4855845 w 6027420"/>
              <a:gd name="connsiteY9" fmla="*/ 1448629 h 2599249"/>
              <a:gd name="connsiteX10" fmla="*/ 5099685 w 6027420"/>
              <a:gd name="connsiteY10" fmla="*/ 727587 h 2599249"/>
              <a:gd name="connsiteX11" fmla="*/ 6027420 w 6027420"/>
              <a:gd name="connsiteY11" fmla="*/ 62742 h 2599249"/>
              <a:gd name="connsiteX12" fmla="*/ 6027420 w 6027420"/>
              <a:gd name="connsiteY12" fmla="*/ 62742 h 259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7420" h="2599249">
                <a:moveTo>
                  <a:pt x="0" y="2598297"/>
                </a:moveTo>
                <a:lnTo>
                  <a:pt x="0" y="2599249"/>
                </a:lnTo>
                <a:lnTo>
                  <a:pt x="874395" y="2055372"/>
                </a:lnTo>
                <a:cubicBezTo>
                  <a:pt x="1056322" y="1942024"/>
                  <a:pt x="1286827" y="1940119"/>
                  <a:pt x="1470660" y="2049657"/>
                </a:cubicBezTo>
                <a:lnTo>
                  <a:pt x="1562100" y="2104902"/>
                </a:lnTo>
                <a:cubicBezTo>
                  <a:pt x="1863090" y="2284924"/>
                  <a:pt x="2241232" y="2273494"/>
                  <a:pt x="2532697" y="2077279"/>
                </a:cubicBezTo>
                <a:lnTo>
                  <a:pt x="3231832" y="1603887"/>
                </a:lnTo>
                <a:cubicBezTo>
                  <a:pt x="3351847" y="1521972"/>
                  <a:pt x="3508057" y="1514352"/>
                  <a:pt x="3635692" y="1582932"/>
                </a:cubicBezTo>
                <a:lnTo>
                  <a:pt x="3956685" y="1755334"/>
                </a:lnTo>
                <a:cubicBezTo>
                  <a:pt x="4288155" y="1933452"/>
                  <a:pt x="4701540" y="1792482"/>
                  <a:pt x="4855845" y="1448629"/>
                </a:cubicBezTo>
                <a:lnTo>
                  <a:pt x="5099685" y="727587"/>
                </a:lnTo>
                <a:cubicBezTo>
                  <a:pt x="5228273" y="156087"/>
                  <a:pt x="5863590" y="-137283"/>
                  <a:pt x="6027420" y="62742"/>
                </a:cubicBezTo>
                <a:lnTo>
                  <a:pt x="6027420" y="6274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33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6992937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6992936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04150" y="1"/>
            <a:ext cx="4387850" cy="667948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63EBA-2C46-40FB-9D48-819ED0C899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230BC-20AB-4DD9-AF5C-47BA72E56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A87C21-15CD-48D8-B583-89B110156879}"/>
              </a:ext>
            </a:extLst>
          </p:cNvPr>
          <p:cNvSpPr/>
          <p:nvPr userDrawn="1"/>
        </p:nvSpPr>
        <p:spPr>
          <a:xfrm>
            <a:off x="7804351" y="0"/>
            <a:ext cx="4386221" cy="66770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33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6992937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6992936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7752" y="4320000"/>
            <a:ext cx="1800000" cy="1800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63EBA-2C46-40FB-9D48-819ED0C899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230BC-20AB-4DD9-AF5C-47BA72E56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092E684-C621-4F92-A05A-A167EEF4627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057037" y="4320000"/>
            <a:ext cx="1800000" cy="180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958D132-F2A9-41E1-BDD8-067D52CE5FE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7752" y="2395565"/>
            <a:ext cx="1800000" cy="1800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88FD4DB-5089-4686-B4F7-A26163146C9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57037" y="2395565"/>
            <a:ext cx="1800000" cy="1800000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324023AF-AB97-4B60-86FA-5DC8DA1B5C4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27752" y="471129"/>
            <a:ext cx="1800000" cy="1800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210F231-568A-4348-B33F-9EBB4A5CF9E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057037" y="471129"/>
            <a:ext cx="1800000" cy="180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</p:spTree>
    <p:extLst>
      <p:ext uri="{BB962C8B-B14F-4D97-AF65-F5344CB8AC3E}">
        <p14:creationId xmlns:p14="http://schemas.microsoft.com/office/powerpoint/2010/main" val="244511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980000"/>
            <a:ext cx="5580000" cy="41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Left Header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620000"/>
            <a:ext cx="5580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/>
              <a:t>Compare A</a:t>
            </a:r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980000"/>
            <a:ext cx="5580000" cy="41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Right Header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620000"/>
            <a:ext cx="5580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/>
              <a:t>Compare B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AC535-CCE6-472A-BA3D-DDE92DFF0ED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2F890-EB29-4A5B-A499-BB0FC04447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67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9A41AC-399F-4B25-A28A-F7679843C36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Caption">
            <a:extLst>
              <a:ext uri="{FF2B5EF4-FFF2-40B4-BE49-F238E27FC236}">
                <a16:creationId xmlns:a16="http://schemas.microsoft.com/office/drawing/2014/main" id="{E1C65CF6-B529-468F-B46C-1D1C2E71A1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1275" y="6156000"/>
            <a:ext cx="3793125" cy="396000"/>
          </a:xfrm>
          <a:solidFill>
            <a:schemeClr val="tx1"/>
          </a:solidFill>
        </p:spPr>
        <p:txBody>
          <a:bodyPr lIns="72000" tIns="72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noProof="0"/>
              <a:t>Place your Image Caption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845FB-DCB7-4844-B346-98986ADF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0" y="0"/>
            <a:ext cx="12192000" cy="66780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Your Video</a:t>
            </a:r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1275" y="6156000"/>
            <a:ext cx="3793125" cy="396000"/>
          </a:xfrm>
          <a:solidFill>
            <a:schemeClr val="tx1"/>
          </a:solidFill>
        </p:spPr>
        <p:txBody>
          <a:bodyPr lIns="72000" tIns="72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noProof="0"/>
              <a:t>Place your Image Caption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7EBDA-221D-4CBD-8DBF-E03A370015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508FC-366E-44DA-80A8-28048E1E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11E4563-E2FC-4D6F-B759-AB4FB77D27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799832" cy="667512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2FE8913-A018-418C-99FB-2DF342B9B5A0}"/>
              </a:ext>
            </a:extLst>
          </p:cNvPr>
          <p:cNvSpPr/>
          <p:nvPr userDrawn="1"/>
        </p:nvSpPr>
        <p:spPr>
          <a:xfrm>
            <a:off x="0" y="0"/>
            <a:ext cx="7802524" cy="66776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Picture Placeholder 9">
            <a:extLst>
              <a:ext uri="{FF2B5EF4-FFF2-40B4-BE49-F238E27FC236}">
                <a16:creationId xmlns:a16="http://schemas.microsoft.com/office/drawing/2014/main" id="{AF7702AD-1968-4CE6-BC7C-02C0637069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01097" y="1"/>
            <a:ext cx="4389475" cy="6677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Insert or Drag and Drop your Image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6A78464-8D00-4B94-90C7-90F1B54C8A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4862" y="3032684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F50292C9-54F6-4F7B-A885-34CE1E3B0351}"/>
              </a:ext>
            </a:extLst>
          </p:cNvPr>
          <p:cNvSpPr/>
          <p:nvPr userDrawn="1"/>
        </p:nvSpPr>
        <p:spPr>
          <a:xfrm>
            <a:off x="1774391" y="4123811"/>
            <a:ext cx="6027420" cy="2599249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034564 w 6505575"/>
              <a:gd name="connsiteY11" fmla="*/ 69886 h 2609850"/>
              <a:gd name="connsiteX12" fmla="*/ 6507004 w 6505575"/>
              <a:gd name="connsiteY12" fmla="*/ 1395766 h 2609850"/>
              <a:gd name="connsiteX13" fmla="*/ 6507004 w 6505575"/>
              <a:gd name="connsiteY13" fmla="*/ 2605441 h 2609850"/>
              <a:gd name="connsiteX14" fmla="*/ 7144 w 6505575"/>
              <a:gd name="connsiteY14" fmla="*/ 2605441 h 2609850"/>
              <a:gd name="connsiteX0" fmla="*/ 6499860 w 6591300"/>
              <a:gd name="connsiteY0" fmla="*/ 1388622 h 2599249"/>
              <a:gd name="connsiteX1" fmla="*/ 6499860 w 6591300"/>
              <a:gd name="connsiteY1" fmla="*/ 2598297 h 2599249"/>
              <a:gd name="connsiteX2" fmla="*/ 0 w 6591300"/>
              <a:gd name="connsiteY2" fmla="*/ 2598297 h 2599249"/>
              <a:gd name="connsiteX3" fmla="*/ 0 w 6591300"/>
              <a:gd name="connsiteY3" fmla="*/ 2599249 h 2599249"/>
              <a:gd name="connsiteX4" fmla="*/ 874395 w 6591300"/>
              <a:gd name="connsiteY4" fmla="*/ 2055372 h 2599249"/>
              <a:gd name="connsiteX5" fmla="*/ 1470660 w 6591300"/>
              <a:gd name="connsiteY5" fmla="*/ 2049657 h 2599249"/>
              <a:gd name="connsiteX6" fmla="*/ 1562100 w 6591300"/>
              <a:gd name="connsiteY6" fmla="*/ 2104902 h 2599249"/>
              <a:gd name="connsiteX7" fmla="*/ 2532697 w 6591300"/>
              <a:gd name="connsiteY7" fmla="*/ 2077279 h 2599249"/>
              <a:gd name="connsiteX8" fmla="*/ 3231832 w 6591300"/>
              <a:gd name="connsiteY8" fmla="*/ 1603887 h 2599249"/>
              <a:gd name="connsiteX9" fmla="*/ 3635692 w 6591300"/>
              <a:gd name="connsiteY9" fmla="*/ 1582932 h 2599249"/>
              <a:gd name="connsiteX10" fmla="*/ 3956685 w 6591300"/>
              <a:gd name="connsiteY10" fmla="*/ 1755334 h 2599249"/>
              <a:gd name="connsiteX11" fmla="*/ 4855845 w 6591300"/>
              <a:gd name="connsiteY11" fmla="*/ 1448629 h 2599249"/>
              <a:gd name="connsiteX12" fmla="*/ 5099685 w 6591300"/>
              <a:gd name="connsiteY12" fmla="*/ 727587 h 2599249"/>
              <a:gd name="connsiteX13" fmla="*/ 6027420 w 6591300"/>
              <a:gd name="connsiteY13" fmla="*/ 62742 h 2599249"/>
              <a:gd name="connsiteX14" fmla="*/ 6027420 w 6591300"/>
              <a:gd name="connsiteY14" fmla="*/ 62742 h 2599249"/>
              <a:gd name="connsiteX15" fmla="*/ 6591300 w 6591300"/>
              <a:gd name="connsiteY15" fmla="*/ 1480062 h 2599249"/>
              <a:gd name="connsiteX0" fmla="*/ 6499860 w 6591300"/>
              <a:gd name="connsiteY0" fmla="*/ 2598297 h 2599249"/>
              <a:gd name="connsiteX1" fmla="*/ 0 w 6591300"/>
              <a:gd name="connsiteY1" fmla="*/ 2598297 h 2599249"/>
              <a:gd name="connsiteX2" fmla="*/ 0 w 6591300"/>
              <a:gd name="connsiteY2" fmla="*/ 2599249 h 2599249"/>
              <a:gd name="connsiteX3" fmla="*/ 874395 w 6591300"/>
              <a:gd name="connsiteY3" fmla="*/ 2055372 h 2599249"/>
              <a:gd name="connsiteX4" fmla="*/ 1470660 w 6591300"/>
              <a:gd name="connsiteY4" fmla="*/ 2049657 h 2599249"/>
              <a:gd name="connsiteX5" fmla="*/ 1562100 w 6591300"/>
              <a:gd name="connsiteY5" fmla="*/ 2104902 h 2599249"/>
              <a:gd name="connsiteX6" fmla="*/ 2532697 w 6591300"/>
              <a:gd name="connsiteY6" fmla="*/ 2077279 h 2599249"/>
              <a:gd name="connsiteX7" fmla="*/ 3231832 w 6591300"/>
              <a:gd name="connsiteY7" fmla="*/ 1603887 h 2599249"/>
              <a:gd name="connsiteX8" fmla="*/ 3635692 w 6591300"/>
              <a:gd name="connsiteY8" fmla="*/ 1582932 h 2599249"/>
              <a:gd name="connsiteX9" fmla="*/ 3956685 w 6591300"/>
              <a:gd name="connsiteY9" fmla="*/ 1755334 h 2599249"/>
              <a:gd name="connsiteX10" fmla="*/ 4855845 w 6591300"/>
              <a:gd name="connsiteY10" fmla="*/ 1448629 h 2599249"/>
              <a:gd name="connsiteX11" fmla="*/ 5099685 w 6591300"/>
              <a:gd name="connsiteY11" fmla="*/ 727587 h 2599249"/>
              <a:gd name="connsiteX12" fmla="*/ 6027420 w 6591300"/>
              <a:gd name="connsiteY12" fmla="*/ 62742 h 2599249"/>
              <a:gd name="connsiteX13" fmla="*/ 6027420 w 6591300"/>
              <a:gd name="connsiteY13" fmla="*/ 62742 h 2599249"/>
              <a:gd name="connsiteX14" fmla="*/ 6591300 w 6591300"/>
              <a:gd name="connsiteY14" fmla="*/ 1480062 h 2599249"/>
              <a:gd name="connsiteX0" fmla="*/ 0 w 6591300"/>
              <a:gd name="connsiteY0" fmla="*/ 2598297 h 2599249"/>
              <a:gd name="connsiteX1" fmla="*/ 0 w 6591300"/>
              <a:gd name="connsiteY1" fmla="*/ 2599249 h 2599249"/>
              <a:gd name="connsiteX2" fmla="*/ 874395 w 6591300"/>
              <a:gd name="connsiteY2" fmla="*/ 2055372 h 2599249"/>
              <a:gd name="connsiteX3" fmla="*/ 1470660 w 6591300"/>
              <a:gd name="connsiteY3" fmla="*/ 2049657 h 2599249"/>
              <a:gd name="connsiteX4" fmla="*/ 1562100 w 6591300"/>
              <a:gd name="connsiteY4" fmla="*/ 2104902 h 2599249"/>
              <a:gd name="connsiteX5" fmla="*/ 2532697 w 6591300"/>
              <a:gd name="connsiteY5" fmla="*/ 2077279 h 2599249"/>
              <a:gd name="connsiteX6" fmla="*/ 3231832 w 6591300"/>
              <a:gd name="connsiteY6" fmla="*/ 1603887 h 2599249"/>
              <a:gd name="connsiteX7" fmla="*/ 3635692 w 6591300"/>
              <a:gd name="connsiteY7" fmla="*/ 1582932 h 2599249"/>
              <a:gd name="connsiteX8" fmla="*/ 3956685 w 6591300"/>
              <a:gd name="connsiteY8" fmla="*/ 1755334 h 2599249"/>
              <a:gd name="connsiteX9" fmla="*/ 4855845 w 6591300"/>
              <a:gd name="connsiteY9" fmla="*/ 1448629 h 2599249"/>
              <a:gd name="connsiteX10" fmla="*/ 5099685 w 6591300"/>
              <a:gd name="connsiteY10" fmla="*/ 727587 h 2599249"/>
              <a:gd name="connsiteX11" fmla="*/ 6027420 w 6591300"/>
              <a:gd name="connsiteY11" fmla="*/ 62742 h 2599249"/>
              <a:gd name="connsiteX12" fmla="*/ 6027420 w 6591300"/>
              <a:gd name="connsiteY12" fmla="*/ 62742 h 2599249"/>
              <a:gd name="connsiteX13" fmla="*/ 6591300 w 6591300"/>
              <a:gd name="connsiteY13" fmla="*/ 1480062 h 2599249"/>
              <a:gd name="connsiteX0" fmla="*/ 0 w 6027420"/>
              <a:gd name="connsiteY0" fmla="*/ 2598297 h 2599249"/>
              <a:gd name="connsiteX1" fmla="*/ 0 w 6027420"/>
              <a:gd name="connsiteY1" fmla="*/ 2599249 h 2599249"/>
              <a:gd name="connsiteX2" fmla="*/ 874395 w 6027420"/>
              <a:gd name="connsiteY2" fmla="*/ 2055372 h 2599249"/>
              <a:gd name="connsiteX3" fmla="*/ 1470660 w 6027420"/>
              <a:gd name="connsiteY3" fmla="*/ 2049657 h 2599249"/>
              <a:gd name="connsiteX4" fmla="*/ 1562100 w 6027420"/>
              <a:gd name="connsiteY4" fmla="*/ 2104902 h 2599249"/>
              <a:gd name="connsiteX5" fmla="*/ 2532697 w 6027420"/>
              <a:gd name="connsiteY5" fmla="*/ 2077279 h 2599249"/>
              <a:gd name="connsiteX6" fmla="*/ 3231832 w 6027420"/>
              <a:gd name="connsiteY6" fmla="*/ 1603887 h 2599249"/>
              <a:gd name="connsiteX7" fmla="*/ 3635692 w 6027420"/>
              <a:gd name="connsiteY7" fmla="*/ 1582932 h 2599249"/>
              <a:gd name="connsiteX8" fmla="*/ 3956685 w 6027420"/>
              <a:gd name="connsiteY8" fmla="*/ 1755334 h 2599249"/>
              <a:gd name="connsiteX9" fmla="*/ 4855845 w 6027420"/>
              <a:gd name="connsiteY9" fmla="*/ 1448629 h 2599249"/>
              <a:gd name="connsiteX10" fmla="*/ 5099685 w 6027420"/>
              <a:gd name="connsiteY10" fmla="*/ 727587 h 2599249"/>
              <a:gd name="connsiteX11" fmla="*/ 6027420 w 6027420"/>
              <a:gd name="connsiteY11" fmla="*/ 62742 h 2599249"/>
              <a:gd name="connsiteX12" fmla="*/ 6027420 w 6027420"/>
              <a:gd name="connsiteY12" fmla="*/ 62742 h 259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7420" h="2599249">
                <a:moveTo>
                  <a:pt x="0" y="2598297"/>
                </a:moveTo>
                <a:lnTo>
                  <a:pt x="0" y="2599249"/>
                </a:lnTo>
                <a:lnTo>
                  <a:pt x="874395" y="2055372"/>
                </a:lnTo>
                <a:cubicBezTo>
                  <a:pt x="1056322" y="1942024"/>
                  <a:pt x="1286827" y="1940119"/>
                  <a:pt x="1470660" y="2049657"/>
                </a:cubicBezTo>
                <a:lnTo>
                  <a:pt x="1562100" y="2104902"/>
                </a:lnTo>
                <a:cubicBezTo>
                  <a:pt x="1863090" y="2284924"/>
                  <a:pt x="2241232" y="2273494"/>
                  <a:pt x="2532697" y="2077279"/>
                </a:cubicBezTo>
                <a:lnTo>
                  <a:pt x="3231832" y="1603887"/>
                </a:lnTo>
                <a:cubicBezTo>
                  <a:pt x="3351847" y="1521972"/>
                  <a:pt x="3508057" y="1514352"/>
                  <a:pt x="3635692" y="1582932"/>
                </a:cubicBezTo>
                <a:lnTo>
                  <a:pt x="3956685" y="1755334"/>
                </a:lnTo>
                <a:cubicBezTo>
                  <a:pt x="4288155" y="1933452"/>
                  <a:pt x="4701540" y="1792482"/>
                  <a:pt x="4855845" y="1448629"/>
                </a:cubicBezTo>
                <a:lnTo>
                  <a:pt x="5099685" y="727587"/>
                </a:lnTo>
                <a:cubicBezTo>
                  <a:pt x="5228273" y="156087"/>
                  <a:pt x="5863590" y="-137283"/>
                  <a:pt x="6027420" y="62742"/>
                </a:cubicBezTo>
                <a:lnTo>
                  <a:pt x="6027420" y="6274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5" name="Name">
            <a:extLst>
              <a:ext uri="{FF2B5EF4-FFF2-40B4-BE49-F238E27FC236}">
                <a16:creationId xmlns:a16="http://schemas.microsoft.com/office/drawing/2014/main" id="{B8C48821-0D90-416C-873E-50587E8A0C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861" y="4741677"/>
            <a:ext cx="3756943" cy="252000"/>
          </a:xfr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  <a:endParaRPr lang="en-US" dirty="0"/>
          </a:p>
        </p:txBody>
      </p:sp>
      <p:sp>
        <p:nvSpPr>
          <p:cNvPr id="16" name="Email">
            <a:extLst>
              <a:ext uri="{FF2B5EF4-FFF2-40B4-BE49-F238E27FC236}">
                <a16:creationId xmlns:a16="http://schemas.microsoft.com/office/drawing/2014/main" id="{42450180-8D19-405E-97F0-2A309B58D0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8990" y="5147137"/>
            <a:ext cx="3462814" cy="252000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Email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37F23B-0C4D-4D27-BF83-0B10D1CFFDCD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9551A1-FBAD-4CC8-AA99-F9F4D4281782}"/>
              </a:ext>
            </a:extLst>
          </p:cNvPr>
          <p:cNvSpPr/>
          <p:nvPr userDrawn="1"/>
        </p:nvSpPr>
        <p:spPr>
          <a:xfrm>
            <a:off x="7804351" y="6678000"/>
            <a:ext cx="4224296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endParaRPr lang="en-US" sz="1000" noProof="1">
              <a:latin typeface="Tw Cen MT" panose="020B0602020104020603" pitchFamily="34" charset="0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F695C6B-DBEE-447E-B106-7351E00BD0AF}"/>
              </a:ext>
            </a:extLst>
          </p:cNvPr>
          <p:cNvSpPr txBox="1">
            <a:spLocks/>
          </p:cNvSpPr>
          <p:nvPr userDrawn="1"/>
        </p:nvSpPr>
        <p:spPr>
          <a:xfrm>
            <a:off x="12030074" y="6678000"/>
            <a:ext cx="161925" cy="144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7200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A38929-6316-4332-83F8-9E95386C7C42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7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21DB-2DD6-4869-9104-BE40FBBC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CC9B96F-1A0A-4B16-BDF7-48B289CD53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0000"/>
            <a:ext cx="114732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38FCAA-94B1-47BD-AD46-123D3404BBB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A11CEA-C130-40E5-A858-8D4FE6E5864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55800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5800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F9123-1F0C-4BD2-8233-FEE5B2A466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E8981-59A6-4480-80A6-5619C220178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5302A3D4-CF60-41AF-924C-B30D3FD997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0E8FCF-8FC7-49D2-9516-7662294E35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208B4-CFD5-4FAE-9519-74EFAC0B036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D074E-AB07-44D1-8B4E-189EAEF79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1D44B-9877-40D1-B788-EE3BFD57C5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99CE02-8616-40B2-85FF-B06E192752AB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3DF8E0-6324-45B7-8B0A-24383EF1B915}"/>
              </a:ext>
            </a:extLst>
          </p:cNvPr>
          <p:cNvSpPr/>
          <p:nvPr userDrawn="1"/>
        </p:nvSpPr>
        <p:spPr>
          <a:xfrm>
            <a:off x="7804351" y="6678000"/>
            <a:ext cx="3789833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r>
              <a:rPr lang="en-US" sz="1000" noProof="1">
                <a:latin typeface="+mn-lt"/>
              </a:rPr>
              <a:t>Jens Martensson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9E718F-2F10-41F1-8E9F-18DD53EF065F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473200" cy="48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6483329"/>
            <a:ext cx="2378438" cy="187367"/>
          </a:xfrm>
          <a:prstGeom prst="rect">
            <a:avLst/>
          </a:prstGeom>
          <a:gradFill>
            <a:gsLst>
              <a:gs pos="82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</p:spPr>
        <p:txBody>
          <a:bodyPr vert="horz" lIns="3600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4400" y="6678000"/>
            <a:ext cx="597600" cy="1440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47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1"/>
              </a:gs>
            </a:gsLst>
            <a:lin ang="10800000" scaled="0"/>
          </a:gradFill>
        </p:spPr>
        <p:txBody>
          <a:bodyPr vert="horz" lIns="0" tIns="0" rIns="72000" bIns="0" rtlCol="0" anchor="ctr"/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63" r:id="rId4"/>
    <p:sldLayoutId id="2147483656" r:id="rId5"/>
    <p:sldLayoutId id="2147483660" r:id="rId6"/>
    <p:sldLayoutId id="2147483661" r:id="rId7"/>
    <p:sldLayoutId id="2147483664" r:id="rId8"/>
    <p:sldLayoutId id="2147483650" r:id="rId9"/>
    <p:sldLayoutId id="2147483652" r:id="rId10"/>
    <p:sldLayoutId id="2147483654" r:id="rId11"/>
    <p:sldLayoutId id="214748365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2389A73-DD7F-9086-A75C-194BD8D8DA36}"/>
              </a:ext>
            </a:extLst>
          </p:cNvPr>
          <p:cNvSpPr/>
          <p:nvPr/>
        </p:nvSpPr>
        <p:spPr>
          <a:xfrm>
            <a:off x="7469109" y="6618082"/>
            <a:ext cx="4137434" cy="2219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834" y="766617"/>
            <a:ext cx="3759807" cy="3786909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800" dirty="0"/>
              <a:t>“Look Up And Live”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1090" y="4830617"/>
            <a:ext cx="4819479" cy="722312"/>
          </a:xfrm>
        </p:spPr>
        <p:txBody>
          <a:bodyPr/>
          <a:lstStyle/>
          <a:p>
            <a:pPr algn="ctr"/>
            <a:r>
              <a:rPr lang="en-US" sz="4400" dirty="0"/>
              <a:t>Numbers 21:4-9</a:t>
            </a:r>
            <a:endParaRPr lang="en-US" sz="4400" noProof="1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29E30A-660C-4C6A-8C17-E7A3B2E1C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95CEE893-AC2E-693B-9651-210855571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713" r="10713"/>
          <a:stretch>
            <a:fillRect/>
          </a:stretch>
        </p:blipFill>
        <p:spPr>
          <a:xfrm>
            <a:off x="7682543" y="0"/>
            <a:ext cx="45080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Cover Title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17638D-56AE-48AD-96C8-EE46229C7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8" descr="space radar outline">
            <a:extLst>
              <a:ext uri="{FF2B5EF4-FFF2-40B4-BE49-F238E27FC236}">
                <a16:creationId xmlns:a16="http://schemas.microsoft.com/office/drawing/2014/main" id="{52C1AEF9-C750-45F9-AD02-5447187F5716}"/>
              </a:ext>
            </a:extLst>
          </p:cNvPr>
          <p:cNvSpPr/>
          <p:nvPr/>
        </p:nvSpPr>
        <p:spPr>
          <a:xfrm rot="16731500">
            <a:off x="10654807" y="4433342"/>
            <a:ext cx="238125" cy="238125"/>
          </a:xfrm>
          <a:custGeom>
            <a:avLst/>
            <a:gdLst>
              <a:gd name="connsiteX0" fmla="*/ 145256 w 238125"/>
              <a:gd name="connsiteY0" fmla="*/ 159538 h 238125"/>
              <a:gd name="connsiteX1" fmla="*/ 150019 w 238125"/>
              <a:gd name="connsiteY1" fmla="*/ 154775 h 238125"/>
              <a:gd name="connsiteX2" fmla="*/ 150019 w 238125"/>
              <a:gd name="connsiteY2" fmla="*/ 145250 h 238125"/>
              <a:gd name="connsiteX3" fmla="*/ 145256 w 238125"/>
              <a:gd name="connsiteY3" fmla="*/ 140488 h 238125"/>
              <a:gd name="connsiteX4" fmla="*/ 140494 w 238125"/>
              <a:gd name="connsiteY4" fmla="*/ 145250 h 238125"/>
              <a:gd name="connsiteX5" fmla="*/ 140494 w 238125"/>
              <a:gd name="connsiteY5" fmla="*/ 154775 h 238125"/>
              <a:gd name="connsiteX6" fmla="*/ 145256 w 238125"/>
              <a:gd name="connsiteY6" fmla="*/ 159538 h 238125"/>
              <a:gd name="connsiteX7" fmla="*/ 234353 w 238125"/>
              <a:gd name="connsiteY7" fmla="*/ 122828 h 238125"/>
              <a:gd name="connsiteX8" fmla="*/ 196253 w 238125"/>
              <a:gd name="connsiteY8" fmla="*/ 84728 h 238125"/>
              <a:gd name="connsiteX9" fmla="*/ 192881 w 238125"/>
              <a:gd name="connsiteY9" fmla="*/ 83338 h 238125"/>
              <a:gd name="connsiteX10" fmla="*/ 97631 w 238125"/>
              <a:gd name="connsiteY10" fmla="*/ 83338 h 238125"/>
              <a:gd name="connsiteX11" fmla="*/ 93231 w 238125"/>
              <a:gd name="connsiteY11" fmla="*/ 86281 h 238125"/>
              <a:gd name="connsiteX12" fmla="*/ 94259 w 238125"/>
              <a:gd name="connsiteY12" fmla="*/ 91472 h 238125"/>
              <a:gd name="connsiteX13" fmla="*/ 114700 w 238125"/>
              <a:gd name="connsiteY13" fmla="*/ 111913 h 238125"/>
              <a:gd name="connsiteX14" fmla="*/ 73819 w 238125"/>
              <a:gd name="connsiteY14" fmla="*/ 111913 h 238125"/>
              <a:gd name="connsiteX15" fmla="*/ 73819 w 238125"/>
              <a:gd name="connsiteY15" fmla="*/ 45238 h 238125"/>
              <a:gd name="connsiteX16" fmla="*/ 88106 w 238125"/>
              <a:gd name="connsiteY16" fmla="*/ 45238 h 238125"/>
              <a:gd name="connsiteX17" fmla="*/ 92869 w 238125"/>
              <a:gd name="connsiteY17" fmla="*/ 40475 h 238125"/>
              <a:gd name="connsiteX18" fmla="*/ 92869 w 238125"/>
              <a:gd name="connsiteY18" fmla="*/ 21425 h 238125"/>
              <a:gd name="connsiteX19" fmla="*/ 88887 w 238125"/>
              <a:gd name="connsiteY19" fmla="*/ 16729 h 238125"/>
              <a:gd name="connsiteX20" fmla="*/ 31737 w 238125"/>
              <a:gd name="connsiteY20" fmla="*/ 7204 h 238125"/>
              <a:gd name="connsiteX21" fmla="*/ 27880 w 238125"/>
              <a:gd name="connsiteY21" fmla="*/ 8271 h 238125"/>
              <a:gd name="connsiteX22" fmla="*/ 26194 w 238125"/>
              <a:gd name="connsiteY22" fmla="*/ 11900 h 238125"/>
              <a:gd name="connsiteX23" fmla="*/ 26194 w 238125"/>
              <a:gd name="connsiteY23" fmla="*/ 40475 h 238125"/>
              <a:gd name="connsiteX24" fmla="*/ 30956 w 238125"/>
              <a:gd name="connsiteY24" fmla="*/ 45238 h 238125"/>
              <a:gd name="connsiteX25" fmla="*/ 64294 w 238125"/>
              <a:gd name="connsiteY25" fmla="*/ 45238 h 238125"/>
              <a:gd name="connsiteX26" fmla="*/ 64294 w 238125"/>
              <a:gd name="connsiteY26" fmla="*/ 111913 h 238125"/>
              <a:gd name="connsiteX27" fmla="*/ 40481 w 238125"/>
              <a:gd name="connsiteY27" fmla="*/ 111913 h 238125"/>
              <a:gd name="connsiteX28" fmla="*/ 26194 w 238125"/>
              <a:gd name="connsiteY28" fmla="*/ 126200 h 238125"/>
              <a:gd name="connsiteX29" fmla="*/ 26194 w 238125"/>
              <a:gd name="connsiteY29" fmla="*/ 164300 h 238125"/>
              <a:gd name="connsiteX30" fmla="*/ 40481 w 238125"/>
              <a:gd name="connsiteY30" fmla="*/ 178588 h 238125"/>
              <a:gd name="connsiteX31" fmla="*/ 76610 w 238125"/>
              <a:gd name="connsiteY31" fmla="*/ 178588 h 238125"/>
              <a:gd name="connsiteX32" fmla="*/ 52769 w 238125"/>
              <a:gd name="connsiteY32" fmla="*/ 202429 h 238125"/>
              <a:gd name="connsiteX33" fmla="*/ 30956 w 238125"/>
              <a:gd name="connsiteY33" fmla="*/ 188113 h 238125"/>
              <a:gd name="connsiteX34" fmla="*/ 7144 w 238125"/>
              <a:gd name="connsiteY34" fmla="*/ 211925 h 238125"/>
              <a:gd name="connsiteX35" fmla="*/ 30956 w 238125"/>
              <a:gd name="connsiteY35" fmla="*/ 235738 h 238125"/>
              <a:gd name="connsiteX36" fmla="*/ 54550 w 238125"/>
              <a:gd name="connsiteY36" fmla="*/ 214116 h 238125"/>
              <a:gd name="connsiteX37" fmla="*/ 90078 w 238125"/>
              <a:gd name="connsiteY37" fmla="*/ 178588 h 238125"/>
              <a:gd name="connsiteX38" fmla="*/ 111919 w 238125"/>
              <a:gd name="connsiteY38" fmla="*/ 178588 h 238125"/>
              <a:gd name="connsiteX39" fmla="*/ 111919 w 238125"/>
              <a:gd name="connsiteY39" fmla="*/ 188598 h 238125"/>
              <a:gd name="connsiteX40" fmla="*/ 92869 w 238125"/>
              <a:gd name="connsiteY40" fmla="*/ 211925 h 238125"/>
              <a:gd name="connsiteX41" fmla="*/ 116681 w 238125"/>
              <a:gd name="connsiteY41" fmla="*/ 235738 h 238125"/>
              <a:gd name="connsiteX42" fmla="*/ 140494 w 238125"/>
              <a:gd name="connsiteY42" fmla="*/ 211925 h 238125"/>
              <a:gd name="connsiteX43" fmla="*/ 121444 w 238125"/>
              <a:gd name="connsiteY43" fmla="*/ 188598 h 238125"/>
              <a:gd name="connsiteX44" fmla="*/ 121444 w 238125"/>
              <a:gd name="connsiteY44" fmla="*/ 178588 h 238125"/>
              <a:gd name="connsiteX45" fmla="*/ 143275 w 238125"/>
              <a:gd name="connsiteY45" fmla="*/ 178588 h 238125"/>
              <a:gd name="connsiteX46" fmla="*/ 178813 w 238125"/>
              <a:gd name="connsiteY46" fmla="*/ 214125 h 238125"/>
              <a:gd name="connsiteX47" fmla="*/ 202406 w 238125"/>
              <a:gd name="connsiteY47" fmla="*/ 235738 h 238125"/>
              <a:gd name="connsiteX48" fmla="*/ 226219 w 238125"/>
              <a:gd name="connsiteY48" fmla="*/ 211925 h 238125"/>
              <a:gd name="connsiteX49" fmla="*/ 202406 w 238125"/>
              <a:gd name="connsiteY49" fmla="*/ 188113 h 238125"/>
              <a:gd name="connsiteX50" fmla="*/ 180594 w 238125"/>
              <a:gd name="connsiteY50" fmla="*/ 202438 h 238125"/>
              <a:gd name="connsiteX51" fmla="*/ 156743 w 238125"/>
              <a:gd name="connsiteY51" fmla="*/ 178588 h 238125"/>
              <a:gd name="connsiteX52" fmla="*/ 192881 w 238125"/>
              <a:gd name="connsiteY52" fmla="*/ 178588 h 238125"/>
              <a:gd name="connsiteX53" fmla="*/ 207169 w 238125"/>
              <a:gd name="connsiteY53" fmla="*/ 164300 h 238125"/>
              <a:gd name="connsiteX54" fmla="*/ 207169 w 238125"/>
              <a:gd name="connsiteY54" fmla="*/ 130963 h 238125"/>
              <a:gd name="connsiteX55" fmla="*/ 230981 w 238125"/>
              <a:gd name="connsiteY55" fmla="*/ 130963 h 238125"/>
              <a:gd name="connsiteX56" fmla="*/ 235382 w 238125"/>
              <a:gd name="connsiteY56" fmla="*/ 128019 h 238125"/>
              <a:gd name="connsiteX57" fmla="*/ 234353 w 238125"/>
              <a:gd name="connsiteY57" fmla="*/ 122828 h 238125"/>
              <a:gd name="connsiteX58" fmla="*/ 45244 w 238125"/>
              <a:gd name="connsiteY58" fmla="*/ 211935 h 238125"/>
              <a:gd name="connsiteX59" fmla="*/ 30956 w 238125"/>
              <a:gd name="connsiteY59" fmla="*/ 226213 h 238125"/>
              <a:gd name="connsiteX60" fmla="*/ 16669 w 238125"/>
              <a:gd name="connsiteY60" fmla="*/ 211925 h 238125"/>
              <a:gd name="connsiteX61" fmla="*/ 30956 w 238125"/>
              <a:gd name="connsiteY61" fmla="*/ 197638 h 238125"/>
              <a:gd name="connsiteX62" fmla="*/ 45244 w 238125"/>
              <a:gd name="connsiteY62" fmla="*/ 211925 h 238125"/>
              <a:gd name="connsiteX63" fmla="*/ 45244 w 238125"/>
              <a:gd name="connsiteY63" fmla="*/ 211935 h 238125"/>
              <a:gd name="connsiteX64" fmla="*/ 202406 w 238125"/>
              <a:gd name="connsiteY64" fmla="*/ 197638 h 238125"/>
              <a:gd name="connsiteX65" fmla="*/ 216694 w 238125"/>
              <a:gd name="connsiteY65" fmla="*/ 211925 h 238125"/>
              <a:gd name="connsiteX66" fmla="*/ 202406 w 238125"/>
              <a:gd name="connsiteY66" fmla="*/ 226213 h 238125"/>
              <a:gd name="connsiteX67" fmla="*/ 188119 w 238125"/>
              <a:gd name="connsiteY67" fmla="*/ 211925 h 238125"/>
              <a:gd name="connsiteX68" fmla="*/ 202406 w 238125"/>
              <a:gd name="connsiteY68" fmla="*/ 197638 h 238125"/>
              <a:gd name="connsiteX69" fmla="*/ 109128 w 238125"/>
              <a:gd name="connsiteY69" fmla="*/ 92863 h 238125"/>
              <a:gd name="connsiteX70" fmla="*/ 143275 w 238125"/>
              <a:gd name="connsiteY70" fmla="*/ 92863 h 238125"/>
              <a:gd name="connsiteX71" fmla="*/ 171850 w 238125"/>
              <a:gd name="connsiteY71" fmla="*/ 121438 h 238125"/>
              <a:gd name="connsiteX72" fmla="*/ 137703 w 238125"/>
              <a:gd name="connsiteY72" fmla="*/ 121438 h 238125"/>
              <a:gd name="connsiteX73" fmla="*/ 109128 w 238125"/>
              <a:gd name="connsiteY73" fmla="*/ 92863 h 238125"/>
              <a:gd name="connsiteX74" fmla="*/ 35719 w 238125"/>
              <a:gd name="connsiteY74" fmla="*/ 35713 h 238125"/>
              <a:gd name="connsiteX75" fmla="*/ 35719 w 238125"/>
              <a:gd name="connsiteY75" fmla="*/ 17520 h 238125"/>
              <a:gd name="connsiteX76" fmla="*/ 83344 w 238125"/>
              <a:gd name="connsiteY76" fmla="*/ 25454 h 238125"/>
              <a:gd name="connsiteX77" fmla="*/ 83344 w 238125"/>
              <a:gd name="connsiteY77" fmla="*/ 35713 h 238125"/>
              <a:gd name="connsiteX78" fmla="*/ 35719 w 238125"/>
              <a:gd name="connsiteY78" fmla="*/ 35713 h 238125"/>
              <a:gd name="connsiteX79" fmla="*/ 130969 w 238125"/>
              <a:gd name="connsiteY79" fmla="*/ 211925 h 238125"/>
              <a:gd name="connsiteX80" fmla="*/ 116681 w 238125"/>
              <a:gd name="connsiteY80" fmla="*/ 226213 h 238125"/>
              <a:gd name="connsiteX81" fmla="*/ 102394 w 238125"/>
              <a:gd name="connsiteY81" fmla="*/ 211925 h 238125"/>
              <a:gd name="connsiteX82" fmla="*/ 116681 w 238125"/>
              <a:gd name="connsiteY82" fmla="*/ 197638 h 238125"/>
              <a:gd name="connsiteX83" fmla="*/ 130969 w 238125"/>
              <a:gd name="connsiteY83" fmla="*/ 211925 h 238125"/>
              <a:gd name="connsiteX84" fmla="*/ 197644 w 238125"/>
              <a:gd name="connsiteY84" fmla="*/ 164300 h 238125"/>
              <a:gd name="connsiteX85" fmla="*/ 192881 w 238125"/>
              <a:gd name="connsiteY85" fmla="*/ 169063 h 238125"/>
              <a:gd name="connsiteX86" fmla="*/ 40481 w 238125"/>
              <a:gd name="connsiteY86" fmla="*/ 169063 h 238125"/>
              <a:gd name="connsiteX87" fmla="*/ 35719 w 238125"/>
              <a:gd name="connsiteY87" fmla="*/ 164300 h 238125"/>
              <a:gd name="connsiteX88" fmla="*/ 35719 w 238125"/>
              <a:gd name="connsiteY88" fmla="*/ 126200 h 238125"/>
              <a:gd name="connsiteX89" fmla="*/ 40481 w 238125"/>
              <a:gd name="connsiteY89" fmla="*/ 121438 h 238125"/>
              <a:gd name="connsiteX90" fmla="*/ 124225 w 238125"/>
              <a:gd name="connsiteY90" fmla="*/ 121438 h 238125"/>
              <a:gd name="connsiteX91" fmla="*/ 132359 w 238125"/>
              <a:gd name="connsiteY91" fmla="*/ 129572 h 238125"/>
              <a:gd name="connsiteX92" fmla="*/ 135731 w 238125"/>
              <a:gd name="connsiteY92" fmla="*/ 130963 h 238125"/>
              <a:gd name="connsiteX93" fmla="*/ 197644 w 238125"/>
              <a:gd name="connsiteY93" fmla="*/ 130963 h 238125"/>
              <a:gd name="connsiteX94" fmla="*/ 197644 w 238125"/>
              <a:gd name="connsiteY94" fmla="*/ 164300 h 238125"/>
              <a:gd name="connsiteX95" fmla="*/ 185318 w 238125"/>
              <a:gd name="connsiteY95" fmla="*/ 121438 h 238125"/>
              <a:gd name="connsiteX96" fmla="*/ 156743 w 238125"/>
              <a:gd name="connsiteY96" fmla="*/ 92863 h 238125"/>
              <a:gd name="connsiteX97" fmla="*/ 190910 w 238125"/>
              <a:gd name="connsiteY97" fmla="*/ 92863 h 238125"/>
              <a:gd name="connsiteX98" fmla="*/ 219485 w 238125"/>
              <a:gd name="connsiteY98" fmla="*/ 121438 h 238125"/>
              <a:gd name="connsiteX99" fmla="*/ 185318 w 238125"/>
              <a:gd name="connsiteY99" fmla="*/ 121438 h 238125"/>
              <a:gd name="connsiteX100" fmla="*/ 164306 w 238125"/>
              <a:gd name="connsiteY100" fmla="*/ 159538 h 238125"/>
              <a:gd name="connsiteX101" fmla="*/ 169069 w 238125"/>
              <a:gd name="connsiteY101" fmla="*/ 154775 h 238125"/>
              <a:gd name="connsiteX102" fmla="*/ 169069 w 238125"/>
              <a:gd name="connsiteY102" fmla="*/ 145250 h 238125"/>
              <a:gd name="connsiteX103" fmla="*/ 164306 w 238125"/>
              <a:gd name="connsiteY103" fmla="*/ 140488 h 238125"/>
              <a:gd name="connsiteX104" fmla="*/ 159544 w 238125"/>
              <a:gd name="connsiteY104" fmla="*/ 145250 h 238125"/>
              <a:gd name="connsiteX105" fmla="*/ 159544 w 238125"/>
              <a:gd name="connsiteY105" fmla="*/ 154775 h 238125"/>
              <a:gd name="connsiteX106" fmla="*/ 164306 w 238125"/>
              <a:gd name="connsiteY106" fmla="*/ 159538 h 238125"/>
              <a:gd name="connsiteX107" fmla="*/ 78581 w 238125"/>
              <a:gd name="connsiteY107" fmla="*/ 130963 h 238125"/>
              <a:gd name="connsiteX108" fmla="*/ 50006 w 238125"/>
              <a:gd name="connsiteY108" fmla="*/ 130963 h 238125"/>
              <a:gd name="connsiteX109" fmla="*/ 45244 w 238125"/>
              <a:gd name="connsiteY109" fmla="*/ 135725 h 238125"/>
              <a:gd name="connsiteX110" fmla="*/ 45244 w 238125"/>
              <a:gd name="connsiteY110" fmla="*/ 154775 h 238125"/>
              <a:gd name="connsiteX111" fmla="*/ 50006 w 238125"/>
              <a:gd name="connsiteY111" fmla="*/ 159538 h 238125"/>
              <a:gd name="connsiteX112" fmla="*/ 78581 w 238125"/>
              <a:gd name="connsiteY112" fmla="*/ 159538 h 238125"/>
              <a:gd name="connsiteX113" fmla="*/ 83344 w 238125"/>
              <a:gd name="connsiteY113" fmla="*/ 154775 h 238125"/>
              <a:gd name="connsiteX114" fmla="*/ 83344 w 238125"/>
              <a:gd name="connsiteY114" fmla="*/ 135725 h 238125"/>
              <a:gd name="connsiteX115" fmla="*/ 78581 w 238125"/>
              <a:gd name="connsiteY115" fmla="*/ 130963 h 238125"/>
              <a:gd name="connsiteX116" fmla="*/ 73819 w 238125"/>
              <a:gd name="connsiteY116" fmla="*/ 150013 h 238125"/>
              <a:gd name="connsiteX117" fmla="*/ 54769 w 238125"/>
              <a:gd name="connsiteY117" fmla="*/ 150013 h 238125"/>
              <a:gd name="connsiteX118" fmla="*/ 54769 w 238125"/>
              <a:gd name="connsiteY118" fmla="*/ 140488 h 238125"/>
              <a:gd name="connsiteX119" fmla="*/ 73819 w 238125"/>
              <a:gd name="connsiteY119" fmla="*/ 140488 h 238125"/>
              <a:gd name="connsiteX120" fmla="*/ 73819 w 238125"/>
              <a:gd name="connsiteY120" fmla="*/ 150013 h 238125"/>
              <a:gd name="connsiteX121" fmla="*/ 183356 w 238125"/>
              <a:gd name="connsiteY121" fmla="*/ 159538 h 238125"/>
              <a:gd name="connsiteX122" fmla="*/ 188119 w 238125"/>
              <a:gd name="connsiteY122" fmla="*/ 154775 h 238125"/>
              <a:gd name="connsiteX123" fmla="*/ 188119 w 238125"/>
              <a:gd name="connsiteY123" fmla="*/ 145250 h 238125"/>
              <a:gd name="connsiteX124" fmla="*/ 183356 w 238125"/>
              <a:gd name="connsiteY124" fmla="*/ 140488 h 238125"/>
              <a:gd name="connsiteX125" fmla="*/ 178594 w 238125"/>
              <a:gd name="connsiteY125" fmla="*/ 145250 h 238125"/>
              <a:gd name="connsiteX126" fmla="*/ 178594 w 238125"/>
              <a:gd name="connsiteY126" fmla="*/ 154775 h 238125"/>
              <a:gd name="connsiteX127" fmla="*/ 183356 w 238125"/>
              <a:gd name="connsiteY127" fmla="*/ 159538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238125" h="238125">
                <a:moveTo>
                  <a:pt x="145256" y="159538"/>
                </a:moveTo>
                <a:cubicBezTo>
                  <a:pt x="147885" y="159538"/>
                  <a:pt x="150019" y="157404"/>
                  <a:pt x="150019" y="154775"/>
                </a:cubicBezTo>
                <a:lnTo>
                  <a:pt x="150019" y="145250"/>
                </a:lnTo>
                <a:cubicBezTo>
                  <a:pt x="150019" y="142621"/>
                  <a:pt x="147885" y="140488"/>
                  <a:pt x="145256" y="140488"/>
                </a:cubicBezTo>
                <a:cubicBezTo>
                  <a:pt x="142627" y="140488"/>
                  <a:pt x="140494" y="142621"/>
                  <a:pt x="140494" y="145250"/>
                </a:cubicBezTo>
                <a:lnTo>
                  <a:pt x="140494" y="154775"/>
                </a:lnTo>
                <a:cubicBezTo>
                  <a:pt x="140494" y="157404"/>
                  <a:pt x="142627" y="159538"/>
                  <a:pt x="145256" y="159538"/>
                </a:cubicBezTo>
                <a:close/>
                <a:moveTo>
                  <a:pt x="234353" y="122828"/>
                </a:moveTo>
                <a:lnTo>
                  <a:pt x="196253" y="84728"/>
                </a:lnTo>
                <a:cubicBezTo>
                  <a:pt x="195358" y="83842"/>
                  <a:pt x="194148" y="83338"/>
                  <a:pt x="192881" y="83338"/>
                </a:cubicBezTo>
                <a:lnTo>
                  <a:pt x="97631" y="83338"/>
                </a:lnTo>
                <a:cubicBezTo>
                  <a:pt x="95707" y="83338"/>
                  <a:pt x="93964" y="84500"/>
                  <a:pt x="93231" y="86281"/>
                </a:cubicBezTo>
                <a:cubicBezTo>
                  <a:pt x="92488" y="88062"/>
                  <a:pt x="92897" y="90110"/>
                  <a:pt x="94259" y="91472"/>
                </a:cubicBezTo>
                <a:lnTo>
                  <a:pt x="114700" y="111913"/>
                </a:lnTo>
                <a:lnTo>
                  <a:pt x="73819" y="111913"/>
                </a:lnTo>
                <a:lnTo>
                  <a:pt x="73819" y="45238"/>
                </a:lnTo>
                <a:lnTo>
                  <a:pt x="88106" y="45238"/>
                </a:lnTo>
                <a:cubicBezTo>
                  <a:pt x="90735" y="45238"/>
                  <a:pt x="92869" y="43104"/>
                  <a:pt x="92869" y="40475"/>
                </a:cubicBezTo>
                <a:lnTo>
                  <a:pt x="92869" y="21425"/>
                </a:lnTo>
                <a:cubicBezTo>
                  <a:pt x="92869" y="19101"/>
                  <a:pt x="91183" y="17110"/>
                  <a:pt x="88887" y="16729"/>
                </a:cubicBezTo>
                <a:lnTo>
                  <a:pt x="31737" y="7204"/>
                </a:lnTo>
                <a:cubicBezTo>
                  <a:pt x="30375" y="6985"/>
                  <a:pt x="28946" y="7366"/>
                  <a:pt x="27880" y="8271"/>
                </a:cubicBezTo>
                <a:cubicBezTo>
                  <a:pt x="26803" y="9166"/>
                  <a:pt x="26194" y="10500"/>
                  <a:pt x="26194" y="11900"/>
                </a:cubicBezTo>
                <a:lnTo>
                  <a:pt x="26194" y="40475"/>
                </a:lnTo>
                <a:cubicBezTo>
                  <a:pt x="26194" y="43104"/>
                  <a:pt x="28327" y="45238"/>
                  <a:pt x="30956" y="45238"/>
                </a:cubicBezTo>
                <a:lnTo>
                  <a:pt x="64294" y="45238"/>
                </a:lnTo>
                <a:lnTo>
                  <a:pt x="64294" y="111913"/>
                </a:lnTo>
                <a:lnTo>
                  <a:pt x="40481" y="111913"/>
                </a:lnTo>
                <a:cubicBezTo>
                  <a:pt x="32604" y="111913"/>
                  <a:pt x="26194" y="118323"/>
                  <a:pt x="26194" y="126200"/>
                </a:cubicBezTo>
                <a:lnTo>
                  <a:pt x="26194" y="164300"/>
                </a:lnTo>
                <a:cubicBezTo>
                  <a:pt x="26194" y="172177"/>
                  <a:pt x="32604" y="178588"/>
                  <a:pt x="40481" y="178588"/>
                </a:cubicBezTo>
                <a:lnTo>
                  <a:pt x="76610" y="178588"/>
                </a:lnTo>
                <a:lnTo>
                  <a:pt x="52769" y="202429"/>
                </a:lnTo>
                <a:cubicBezTo>
                  <a:pt x="49082" y="194018"/>
                  <a:pt x="40700" y="188113"/>
                  <a:pt x="30956" y="188113"/>
                </a:cubicBezTo>
                <a:cubicBezTo>
                  <a:pt x="17831" y="188113"/>
                  <a:pt x="7144" y="198800"/>
                  <a:pt x="7144" y="211925"/>
                </a:cubicBezTo>
                <a:cubicBezTo>
                  <a:pt x="7144" y="225050"/>
                  <a:pt x="17831" y="235738"/>
                  <a:pt x="30956" y="235738"/>
                </a:cubicBezTo>
                <a:cubicBezTo>
                  <a:pt x="43329" y="235738"/>
                  <a:pt x="53416" y="226203"/>
                  <a:pt x="54550" y="214116"/>
                </a:cubicBezTo>
                <a:lnTo>
                  <a:pt x="90078" y="178588"/>
                </a:lnTo>
                <a:lnTo>
                  <a:pt x="111919" y="178588"/>
                </a:lnTo>
                <a:lnTo>
                  <a:pt x="111919" y="188598"/>
                </a:lnTo>
                <a:cubicBezTo>
                  <a:pt x="101060" y="190808"/>
                  <a:pt x="92869" y="200428"/>
                  <a:pt x="92869" y="211925"/>
                </a:cubicBezTo>
                <a:cubicBezTo>
                  <a:pt x="92869" y="225050"/>
                  <a:pt x="103556" y="235738"/>
                  <a:pt x="116681" y="235738"/>
                </a:cubicBezTo>
                <a:cubicBezTo>
                  <a:pt x="129807" y="235738"/>
                  <a:pt x="140494" y="225050"/>
                  <a:pt x="140494" y="211925"/>
                </a:cubicBezTo>
                <a:cubicBezTo>
                  <a:pt x="140494" y="200428"/>
                  <a:pt x="132293" y="190808"/>
                  <a:pt x="121444" y="188598"/>
                </a:cubicBezTo>
                <a:lnTo>
                  <a:pt x="121444" y="178588"/>
                </a:lnTo>
                <a:lnTo>
                  <a:pt x="143275" y="178588"/>
                </a:lnTo>
                <a:lnTo>
                  <a:pt x="178813" y="214125"/>
                </a:lnTo>
                <a:cubicBezTo>
                  <a:pt x="179946" y="226203"/>
                  <a:pt x="190033" y="235738"/>
                  <a:pt x="202406" y="235738"/>
                </a:cubicBezTo>
                <a:cubicBezTo>
                  <a:pt x="215532" y="235738"/>
                  <a:pt x="226219" y="225050"/>
                  <a:pt x="226219" y="211925"/>
                </a:cubicBezTo>
                <a:cubicBezTo>
                  <a:pt x="226219" y="198800"/>
                  <a:pt x="215532" y="188113"/>
                  <a:pt x="202406" y="188113"/>
                </a:cubicBezTo>
                <a:cubicBezTo>
                  <a:pt x="192653" y="188113"/>
                  <a:pt x="184271" y="194028"/>
                  <a:pt x="180594" y="202438"/>
                </a:cubicBezTo>
                <a:lnTo>
                  <a:pt x="156743" y="178588"/>
                </a:lnTo>
                <a:lnTo>
                  <a:pt x="192881" y="178588"/>
                </a:lnTo>
                <a:cubicBezTo>
                  <a:pt x="200758" y="178588"/>
                  <a:pt x="207169" y="172177"/>
                  <a:pt x="207169" y="164300"/>
                </a:cubicBezTo>
                <a:lnTo>
                  <a:pt x="207169" y="130963"/>
                </a:lnTo>
                <a:lnTo>
                  <a:pt x="230981" y="130963"/>
                </a:lnTo>
                <a:cubicBezTo>
                  <a:pt x="232905" y="130963"/>
                  <a:pt x="234648" y="129800"/>
                  <a:pt x="235382" y="128019"/>
                </a:cubicBezTo>
                <a:cubicBezTo>
                  <a:pt x="236125" y="126238"/>
                  <a:pt x="235715" y="124190"/>
                  <a:pt x="234353" y="122828"/>
                </a:cubicBezTo>
                <a:close/>
                <a:moveTo>
                  <a:pt x="45244" y="211935"/>
                </a:moveTo>
                <a:cubicBezTo>
                  <a:pt x="45234" y="219802"/>
                  <a:pt x="38824" y="226213"/>
                  <a:pt x="30956" y="226213"/>
                </a:cubicBezTo>
                <a:cubicBezTo>
                  <a:pt x="23079" y="226213"/>
                  <a:pt x="16669" y="219802"/>
                  <a:pt x="16669" y="211925"/>
                </a:cubicBezTo>
                <a:cubicBezTo>
                  <a:pt x="16669" y="204048"/>
                  <a:pt x="23079" y="197638"/>
                  <a:pt x="30956" y="197638"/>
                </a:cubicBezTo>
                <a:cubicBezTo>
                  <a:pt x="38833" y="197638"/>
                  <a:pt x="45244" y="204048"/>
                  <a:pt x="45244" y="211925"/>
                </a:cubicBezTo>
                <a:cubicBezTo>
                  <a:pt x="45244" y="211925"/>
                  <a:pt x="45244" y="211925"/>
                  <a:pt x="45244" y="211935"/>
                </a:cubicBezTo>
                <a:close/>
                <a:moveTo>
                  <a:pt x="202406" y="197638"/>
                </a:moveTo>
                <a:cubicBezTo>
                  <a:pt x="210283" y="197638"/>
                  <a:pt x="216694" y="204048"/>
                  <a:pt x="216694" y="211925"/>
                </a:cubicBezTo>
                <a:cubicBezTo>
                  <a:pt x="216694" y="219802"/>
                  <a:pt x="210283" y="226213"/>
                  <a:pt x="202406" y="226213"/>
                </a:cubicBezTo>
                <a:cubicBezTo>
                  <a:pt x="194529" y="226213"/>
                  <a:pt x="188119" y="219802"/>
                  <a:pt x="188119" y="211925"/>
                </a:cubicBezTo>
                <a:cubicBezTo>
                  <a:pt x="188119" y="204048"/>
                  <a:pt x="194529" y="197638"/>
                  <a:pt x="202406" y="197638"/>
                </a:cubicBezTo>
                <a:close/>
                <a:moveTo>
                  <a:pt x="109128" y="92863"/>
                </a:moveTo>
                <a:lnTo>
                  <a:pt x="143275" y="92863"/>
                </a:lnTo>
                <a:lnTo>
                  <a:pt x="171850" y="121438"/>
                </a:lnTo>
                <a:lnTo>
                  <a:pt x="137703" y="121438"/>
                </a:lnTo>
                <a:lnTo>
                  <a:pt x="109128" y="92863"/>
                </a:lnTo>
                <a:close/>
                <a:moveTo>
                  <a:pt x="35719" y="35713"/>
                </a:moveTo>
                <a:lnTo>
                  <a:pt x="35719" y="17520"/>
                </a:lnTo>
                <a:lnTo>
                  <a:pt x="83344" y="25454"/>
                </a:lnTo>
                <a:lnTo>
                  <a:pt x="83344" y="35713"/>
                </a:lnTo>
                <a:lnTo>
                  <a:pt x="35719" y="35713"/>
                </a:lnTo>
                <a:close/>
                <a:moveTo>
                  <a:pt x="130969" y="211925"/>
                </a:moveTo>
                <a:cubicBezTo>
                  <a:pt x="130969" y="219802"/>
                  <a:pt x="124558" y="226213"/>
                  <a:pt x="116681" y="226213"/>
                </a:cubicBezTo>
                <a:cubicBezTo>
                  <a:pt x="108804" y="226213"/>
                  <a:pt x="102394" y="219802"/>
                  <a:pt x="102394" y="211925"/>
                </a:cubicBezTo>
                <a:cubicBezTo>
                  <a:pt x="102394" y="204048"/>
                  <a:pt x="108804" y="197638"/>
                  <a:pt x="116681" y="197638"/>
                </a:cubicBezTo>
                <a:cubicBezTo>
                  <a:pt x="124558" y="197638"/>
                  <a:pt x="130969" y="204048"/>
                  <a:pt x="130969" y="211925"/>
                </a:cubicBezTo>
                <a:close/>
                <a:moveTo>
                  <a:pt x="197644" y="164300"/>
                </a:moveTo>
                <a:cubicBezTo>
                  <a:pt x="197644" y="166929"/>
                  <a:pt x="195510" y="169063"/>
                  <a:pt x="192881" y="169063"/>
                </a:cubicBezTo>
                <a:lnTo>
                  <a:pt x="40481" y="169063"/>
                </a:lnTo>
                <a:cubicBezTo>
                  <a:pt x="37852" y="169063"/>
                  <a:pt x="35719" y="166929"/>
                  <a:pt x="35719" y="164300"/>
                </a:cubicBezTo>
                <a:lnTo>
                  <a:pt x="35719" y="126200"/>
                </a:lnTo>
                <a:cubicBezTo>
                  <a:pt x="35719" y="123571"/>
                  <a:pt x="37852" y="121438"/>
                  <a:pt x="40481" y="121438"/>
                </a:cubicBezTo>
                <a:lnTo>
                  <a:pt x="124225" y="121438"/>
                </a:lnTo>
                <a:lnTo>
                  <a:pt x="132359" y="129572"/>
                </a:lnTo>
                <a:cubicBezTo>
                  <a:pt x="133255" y="130458"/>
                  <a:pt x="134464" y="130963"/>
                  <a:pt x="135731" y="130963"/>
                </a:cubicBezTo>
                <a:lnTo>
                  <a:pt x="197644" y="130963"/>
                </a:lnTo>
                <a:lnTo>
                  <a:pt x="197644" y="164300"/>
                </a:lnTo>
                <a:close/>
                <a:moveTo>
                  <a:pt x="185318" y="121438"/>
                </a:moveTo>
                <a:lnTo>
                  <a:pt x="156743" y="92863"/>
                </a:lnTo>
                <a:lnTo>
                  <a:pt x="190910" y="92863"/>
                </a:lnTo>
                <a:lnTo>
                  <a:pt x="219485" y="121438"/>
                </a:lnTo>
                <a:lnTo>
                  <a:pt x="185318" y="121438"/>
                </a:lnTo>
                <a:close/>
                <a:moveTo>
                  <a:pt x="164306" y="159538"/>
                </a:moveTo>
                <a:cubicBezTo>
                  <a:pt x="166935" y="159538"/>
                  <a:pt x="169069" y="157404"/>
                  <a:pt x="169069" y="154775"/>
                </a:cubicBezTo>
                <a:lnTo>
                  <a:pt x="169069" y="145250"/>
                </a:lnTo>
                <a:cubicBezTo>
                  <a:pt x="169069" y="142621"/>
                  <a:pt x="166935" y="140488"/>
                  <a:pt x="164306" y="140488"/>
                </a:cubicBezTo>
                <a:cubicBezTo>
                  <a:pt x="161677" y="140488"/>
                  <a:pt x="159544" y="142621"/>
                  <a:pt x="159544" y="145250"/>
                </a:cubicBezTo>
                <a:lnTo>
                  <a:pt x="159544" y="154775"/>
                </a:lnTo>
                <a:cubicBezTo>
                  <a:pt x="159544" y="157404"/>
                  <a:pt x="161677" y="159538"/>
                  <a:pt x="164306" y="159538"/>
                </a:cubicBezTo>
                <a:close/>
                <a:moveTo>
                  <a:pt x="78581" y="130963"/>
                </a:moveTo>
                <a:lnTo>
                  <a:pt x="50006" y="130963"/>
                </a:lnTo>
                <a:cubicBezTo>
                  <a:pt x="47377" y="130963"/>
                  <a:pt x="45244" y="133096"/>
                  <a:pt x="45244" y="135725"/>
                </a:cubicBezTo>
                <a:lnTo>
                  <a:pt x="45244" y="154775"/>
                </a:lnTo>
                <a:cubicBezTo>
                  <a:pt x="45244" y="157404"/>
                  <a:pt x="47377" y="159538"/>
                  <a:pt x="50006" y="159538"/>
                </a:cubicBezTo>
                <a:lnTo>
                  <a:pt x="78581" y="159538"/>
                </a:lnTo>
                <a:cubicBezTo>
                  <a:pt x="81210" y="159538"/>
                  <a:pt x="83344" y="157404"/>
                  <a:pt x="83344" y="154775"/>
                </a:cubicBezTo>
                <a:lnTo>
                  <a:pt x="83344" y="135725"/>
                </a:lnTo>
                <a:cubicBezTo>
                  <a:pt x="83344" y="133096"/>
                  <a:pt x="81210" y="130963"/>
                  <a:pt x="78581" y="130963"/>
                </a:cubicBezTo>
                <a:close/>
                <a:moveTo>
                  <a:pt x="73819" y="150013"/>
                </a:moveTo>
                <a:lnTo>
                  <a:pt x="54769" y="150013"/>
                </a:lnTo>
                <a:lnTo>
                  <a:pt x="54769" y="140488"/>
                </a:lnTo>
                <a:lnTo>
                  <a:pt x="73819" y="140488"/>
                </a:lnTo>
                <a:lnTo>
                  <a:pt x="73819" y="150013"/>
                </a:lnTo>
                <a:close/>
                <a:moveTo>
                  <a:pt x="183356" y="159538"/>
                </a:moveTo>
                <a:cubicBezTo>
                  <a:pt x="185985" y="159538"/>
                  <a:pt x="188119" y="157404"/>
                  <a:pt x="188119" y="154775"/>
                </a:cubicBezTo>
                <a:lnTo>
                  <a:pt x="188119" y="145250"/>
                </a:lnTo>
                <a:cubicBezTo>
                  <a:pt x="188119" y="142621"/>
                  <a:pt x="185985" y="140488"/>
                  <a:pt x="183356" y="140488"/>
                </a:cubicBezTo>
                <a:cubicBezTo>
                  <a:pt x="180727" y="140488"/>
                  <a:pt x="178594" y="142621"/>
                  <a:pt x="178594" y="145250"/>
                </a:cubicBezTo>
                <a:lnTo>
                  <a:pt x="178594" y="154775"/>
                </a:lnTo>
                <a:cubicBezTo>
                  <a:pt x="178594" y="157404"/>
                  <a:pt x="180727" y="159538"/>
                  <a:pt x="183356" y="1595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0" name="Picture 9" descr="A comparison of a statue&#10;&#10;Description automatically generated">
            <a:extLst>
              <a:ext uri="{FF2B5EF4-FFF2-40B4-BE49-F238E27FC236}">
                <a16:creationId xmlns:a16="http://schemas.microsoft.com/office/drawing/2014/main" id="{D01B753B-FF58-DECC-E32E-08AAB3F4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29" y="278163"/>
            <a:ext cx="11058720" cy="62150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5915ED-BEC3-1506-A9A7-2F35A65274C8}"/>
              </a:ext>
            </a:extLst>
          </p:cNvPr>
          <p:cNvSpPr txBox="1"/>
          <p:nvPr/>
        </p:nvSpPr>
        <p:spPr>
          <a:xfrm>
            <a:off x="3692769" y="131885"/>
            <a:ext cx="5134704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Brazen Serpent A Type of Christ</a:t>
            </a:r>
          </a:p>
        </p:txBody>
      </p:sp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097361" cy="540000"/>
          </a:xfrm>
        </p:spPr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Were Lifted Up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000" y="973058"/>
            <a:ext cx="11471275" cy="1154154"/>
          </a:xfrm>
        </p:spPr>
        <p:txBody>
          <a:bodyPr/>
          <a:lstStyle/>
          <a:p>
            <a:r>
              <a:rPr lang="en-US" sz="2800" dirty="0"/>
              <a:t>Numbers 21:9 “So Moses made 	a bronze serpent, and put it on a pole; and so it was, if a serpent had bitten anyone, when he looked at the bronze serpent, he lived." </a:t>
            </a:r>
            <a:endParaRPr lang="en-US" sz="28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133235"/>
            <a:ext cx="11473200" cy="95917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Christ Was Lifted Up – John 3:14 “And as Moses lifted up the serpent in the wilderness, even so must the Son of Man be lifted up." </a:t>
            </a:r>
          </a:p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389A73-DD7F-9086-A75C-194BD8D8DA36}"/>
              </a:ext>
            </a:extLst>
          </p:cNvPr>
          <p:cNvSpPr/>
          <p:nvPr/>
        </p:nvSpPr>
        <p:spPr>
          <a:xfrm>
            <a:off x="7469109" y="6618082"/>
            <a:ext cx="4137434" cy="221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3B4E8F9-BEC9-28B0-ACFC-542120704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0465014" y="166343"/>
            <a:ext cx="1479587" cy="831146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51DBFA06-4938-B104-5963-234BC40E876F}"/>
              </a:ext>
            </a:extLst>
          </p:cNvPr>
          <p:cNvSpPr txBox="1">
            <a:spLocks/>
          </p:cNvSpPr>
          <p:nvPr/>
        </p:nvSpPr>
        <p:spPr>
          <a:xfrm>
            <a:off x="358800" y="2920316"/>
            <a:ext cx="11246543" cy="11181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Instrument Of Death Bore A Striking Resemblance To The Instrument of Life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5126F68-1AF1-3594-3919-335B48F7F225}"/>
              </a:ext>
            </a:extLst>
          </p:cNvPr>
          <p:cNvSpPr txBox="1">
            <a:spLocks/>
          </p:cNvSpPr>
          <p:nvPr/>
        </p:nvSpPr>
        <p:spPr>
          <a:xfrm>
            <a:off x="360000" y="4075103"/>
            <a:ext cx="11471275" cy="15969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Numbers 21:8,9 “Then the Lord said to Moses, "Make a fiery {serpent}, and set it on a pole; and it shall be that everyone who is bitten, when he looks at it, shall live." (9) So Moses made a bronze serpent, and put it on a pole; and so it was, if a serpent had bitten anyone, when he looked at the bronze serpent, he lived." </a:t>
            </a:r>
            <a:endParaRPr lang="en-US" sz="2800" noProof="1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DC9CC953-F90F-AC8D-129D-0D9C2E7C85AA}"/>
              </a:ext>
            </a:extLst>
          </p:cNvPr>
          <p:cNvSpPr txBox="1">
            <a:spLocks/>
          </p:cNvSpPr>
          <p:nvPr/>
        </p:nvSpPr>
        <p:spPr>
          <a:xfrm>
            <a:off x="359037" y="5658904"/>
            <a:ext cx="11473200" cy="9591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dirty="0"/>
              <a:t>Romans 5:15-21 “eternal life through Jesus Christ our Lord.”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/>
              <a:t>1 Corinthians 15:21,22 “in Christ all shall be made alive.”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574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8657251" cy="540000"/>
          </a:xfrm>
        </p:spPr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Obedience Demanded To Affect Cure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000" y="973058"/>
            <a:ext cx="11471275" cy="540000"/>
          </a:xfrm>
        </p:spPr>
        <p:txBody>
          <a:bodyPr/>
          <a:lstStyle/>
          <a:p>
            <a:r>
              <a:rPr lang="en-US" sz="2800" dirty="0"/>
              <a:t>TWO CHOICES – LOOK UP AND LIVE, DON’T LOOK AND DIE!</a:t>
            </a:r>
            <a:endParaRPr lang="en-US" sz="28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037" y="1463216"/>
            <a:ext cx="11473200" cy="146120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John 3:16 – CONTEXT – Moses and the serpent!</a:t>
            </a:r>
            <a:endParaRPr lang="en-US" dirty="0"/>
          </a:p>
          <a:p>
            <a:pPr marL="0" indent="0">
              <a:buNone/>
            </a:pPr>
            <a:r>
              <a:rPr lang="en-US" sz="2800" dirty="0"/>
              <a:t>TWO CHOICES – LOOK UP AND LIVE, DON’T LOOK AND DIE!</a:t>
            </a:r>
          </a:p>
          <a:p>
            <a:pPr marL="0" indent="0">
              <a:buNone/>
            </a:pPr>
            <a:r>
              <a:rPr lang="en-US" sz="2800" dirty="0"/>
              <a:t>“FAITH ONLY?”  John 6:29; Hebrews 5:8,9 “salvation to all who obey Him,”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389A73-DD7F-9086-A75C-194BD8D8DA36}"/>
              </a:ext>
            </a:extLst>
          </p:cNvPr>
          <p:cNvSpPr/>
          <p:nvPr/>
        </p:nvSpPr>
        <p:spPr>
          <a:xfrm>
            <a:off x="7469109" y="6618082"/>
            <a:ext cx="4137434" cy="221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3B4E8F9-BEC9-28B0-ACFC-542120704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0465014" y="166343"/>
            <a:ext cx="1479587" cy="831146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51DBFA06-4938-B104-5963-234BC40E876F}"/>
              </a:ext>
            </a:extLst>
          </p:cNvPr>
          <p:cNvSpPr txBox="1">
            <a:spLocks/>
          </p:cNvSpPr>
          <p:nvPr/>
        </p:nvSpPr>
        <p:spPr>
          <a:xfrm>
            <a:off x="360000" y="2974112"/>
            <a:ext cx="11246543" cy="5929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Other Remedy Offered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5126F68-1AF1-3594-3919-335B48F7F225}"/>
              </a:ext>
            </a:extLst>
          </p:cNvPr>
          <p:cNvSpPr txBox="1">
            <a:spLocks/>
          </p:cNvSpPr>
          <p:nvPr/>
        </p:nvSpPr>
        <p:spPr>
          <a:xfrm>
            <a:off x="359037" y="3633351"/>
            <a:ext cx="11471275" cy="930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NOT Told to “Look at the serpent of your choice!”  Acts 4:12</a:t>
            </a:r>
          </a:p>
          <a:p>
            <a:r>
              <a:rPr lang="en-US" sz="2800" noProof="1"/>
              <a:t>Hebrews 10:26-29 – Christ is IT!  There will be </a:t>
            </a:r>
            <a:r>
              <a:rPr lang="en-US" sz="2800" i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SACRIFICE FOR SIN!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79AA68-6636-185D-028F-18D6E2065883}"/>
              </a:ext>
            </a:extLst>
          </p:cNvPr>
          <p:cNvSpPr txBox="1">
            <a:spLocks/>
          </p:cNvSpPr>
          <p:nvPr/>
        </p:nvSpPr>
        <p:spPr>
          <a:xfrm>
            <a:off x="359037" y="4650665"/>
            <a:ext cx="8657251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Responsible For Healing (Saving)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ACA75E-5AF4-8173-1381-D74EE7F169ED}"/>
              </a:ext>
            </a:extLst>
          </p:cNvPr>
          <p:cNvSpPr txBox="1">
            <a:spLocks/>
          </p:cNvSpPr>
          <p:nvPr/>
        </p:nvSpPr>
        <p:spPr>
          <a:xfrm>
            <a:off x="360362" y="5273001"/>
            <a:ext cx="11471275" cy="930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NOT BRAZEN SERPENT, THE POLE or even MOSES – but GOD!</a:t>
            </a:r>
          </a:p>
          <a:p>
            <a:r>
              <a:rPr lang="en-US" sz="2800" noProof="1"/>
              <a:t>1 Timothy 4:10; Titus 2:11,12; John 4:34; Matthew 26:39; Mark 16:15,16</a:t>
            </a:r>
            <a:endParaRPr lang="en-US" sz="2800" i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60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27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10762269" cy="1307335"/>
          </a:xfrm>
        </p:spPr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To Look To Christ, The Manifestation Of God’s Plan For The Salvation Of Mankind!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389A73-DD7F-9086-A75C-194BD8D8DA36}"/>
              </a:ext>
            </a:extLst>
          </p:cNvPr>
          <p:cNvSpPr/>
          <p:nvPr/>
        </p:nvSpPr>
        <p:spPr>
          <a:xfrm>
            <a:off x="7469109" y="6618082"/>
            <a:ext cx="4137434" cy="221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3B4E8F9-BEC9-28B0-ACFC-5421207049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07"/>
          <a:stretch/>
        </p:blipFill>
        <p:spPr>
          <a:xfrm rot="10800000" flipH="1" flipV="1">
            <a:off x="9662745" y="1620225"/>
            <a:ext cx="2265406" cy="303043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51DBFA06-4938-B104-5963-234BC40E876F}"/>
              </a:ext>
            </a:extLst>
          </p:cNvPr>
          <p:cNvSpPr txBox="1">
            <a:spLocks/>
          </p:cNvSpPr>
          <p:nvPr/>
        </p:nvSpPr>
        <p:spPr>
          <a:xfrm>
            <a:off x="360000" y="1563026"/>
            <a:ext cx="11246543" cy="5929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 &amp; Baptized = SAVED  Mark 16:16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79AA68-6636-185D-028F-18D6E2065883}"/>
              </a:ext>
            </a:extLst>
          </p:cNvPr>
          <p:cNvSpPr txBox="1">
            <a:spLocks/>
          </p:cNvSpPr>
          <p:nvPr/>
        </p:nvSpPr>
        <p:spPr>
          <a:xfrm>
            <a:off x="360000" y="2183899"/>
            <a:ext cx="8657251" cy="12451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is found in OUR OBEDIENCE to the WILL OF GOD!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1F9A0EC-92AF-6858-1E77-3847F11F0580}"/>
              </a:ext>
            </a:extLst>
          </p:cNvPr>
          <p:cNvSpPr txBox="1">
            <a:spLocks/>
          </p:cNvSpPr>
          <p:nvPr/>
        </p:nvSpPr>
        <p:spPr>
          <a:xfrm>
            <a:off x="360000" y="3454010"/>
            <a:ext cx="8657251" cy="10909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Lifted High on the cross for YOUR SINS -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639194-81F6-A634-CC5C-290DD231A081}"/>
              </a:ext>
            </a:extLst>
          </p:cNvPr>
          <p:cNvSpPr txBox="1">
            <a:spLocks/>
          </p:cNvSpPr>
          <p:nvPr/>
        </p:nvSpPr>
        <p:spPr>
          <a:xfrm>
            <a:off x="360000" y="4644247"/>
            <a:ext cx="9982166" cy="6600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HIS DEATH MEAN TO YOU?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755CF1-BC53-5E4D-1F29-2EB78CC24C7D}"/>
              </a:ext>
            </a:extLst>
          </p:cNvPr>
          <p:cNvSpPr txBox="1">
            <a:spLocks/>
          </p:cNvSpPr>
          <p:nvPr/>
        </p:nvSpPr>
        <p:spPr>
          <a:xfrm>
            <a:off x="360000" y="5308418"/>
            <a:ext cx="9982166" cy="12111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YOU have the SALVATION HE MADE POSSIBLE?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77064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5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Custom 15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0B6CD9"/>
      </a:accent2>
      <a:accent3>
        <a:srgbClr val="0C3DF8"/>
      </a:accent3>
      <a:accent4>
        <a:srgbClr val="F2194A"/>
      </a:accent4>
      <a:accent5>
        <a:srgbClr val="0CF8B6"/>
      </a:accent5>
      <a:accent6>
        <a:srgbClr val="BDB313"/>
      </a:accent6>
      <a:hlink>
        <a:srgbClr val="00B0F0"/>
      </a:hlink>
      <a:folHlink>
        <a:srgbClr val="00B0F0"/>
      </a:folHlink>
    </a:clrScheme>
    <a:fontScheme name="Custom 162">
      <a:majorFont>
        <a:latin typeface="Tw Cen MT"/>
        <a:ea typeface=""/>
        <a:cs typeface=""/>
      </a:majorFont>
      <a:minorFont>
        <a:latin typeface="Lucida Sans Typewri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78043420_Science fair presentation_RVA_v3.potx" id="{29D4BD8F-7488-49D9-BFBB-7DF8C2B0292D}" vid="{799E8309-D02B-4451-A1B1-915D5FF07E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 fair presentation</Template>
  <TotalTime>102</TotalTime>
  <Words>412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Lucida Sans Typewriter</vt:lpstr>
      <vt:lpstr>Times New Roman</vt:lpstr>
      <vt:lpstr>Tw Cen MT</vt:lpstr>
      <vt:lpstr>Office Theme</vt:lpstr>
      <vt:lpstr>PowerPoint Presentation</vt:lpstr>
      <vt:lpstr>“Look Up And Live”</vt:lpstr>
      <vt:lpstr>Presentation Cover Title</vt:lpstr>
      <vt:lpstr>Both Were Lifted Up</vt:lpstr>
      <vt:lpstr>Obedience Demanded To Affect Cure</vt:lpstr>
      <vt:lpstr>We Are To Look To Christ, The Manifestation Of God’s Plan For The Salvation Of Mankind!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“Look Up And Live”</dc:title>
  <dc:creator>Gailen Evans</dc:creator>
  <cp:lastModifiedBy>Gailen Evans</cp:lastModifiedBy>
  <cp:revision>8</cp:revision>
  <dcterms:created xsi:type="dcterms:W3CDTF">2023-12-14T18:56:01Z</dcterms:created>
  <dcterms:modified xsi:type="dcterms:W3CDTF">2023-12-14T20:38:23Z</dcterms:modified>
</cp:coreProperties>
</file>